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3152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1558AF"/>
    <a:srgbClr val="1F76E9"/>
    <a:srgbClr val="0432FF"/>
    <a:srgbClr val="2392E3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E834B1-1A87-D644-A577-112D12A563A9}" v="589" dt="2019-10-17T05:43:07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48"/>
    <p:restoredTop sz="94558"/>
  </p:normalViewPr>
  <p:slideViewPr>
    <p:cSldViewPr snapToGrid="0" snapToObjects="1">
      <p:cViewPr varScale="1">
        <p:scale>
          <a:sx n="82" d="100"/>
          <a:sy n="82" d="100"/>
        </p:scale>
        <p:origin x="3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3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0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98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6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40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8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39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58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2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E3291-DFC2-5947-AD3F-3454080C35DE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1E95D-F87A-6649-B7A4-92B34172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92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image" Target="../media/image8.png"/><Relationship Id="rId26" Type="http://schemas.microsoft.com/office/2007/relationships/hdphoto" Target="../media/hdphoto12.wdp"/><Relationship Id="rId39" Type="http://schemas.microsoft.com/office/2007/relationships/hdphoto" Target="../media/hdphoto19.wdp"/><Relationship Id="rId21" Type="http://schemas.openxmlformats.org/officeDocument/2006/relationships/image" Target="../media/image11.png"/><Relationship Id="rId34" Type="http://schemas.microsoft.com/office/2007/relationships/hdphoto" Target="../media/hdphoto15.wdp"/><Relationship Id="rId42" Type="http://schemas.microsoft.com/office/2007/relationships/hdphoto" Target="../media/hdphoto20.wdp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microsoft.com/office/2007/relationships/hdphoto" Target="../media/hdphoto9.wdp"/><Relationship Id="rId20" Type="http://schemas.openxmlformats.org/officeDocument/2006/relationships/image" Target="../media/image10.png"/><Relationship Id="rId29" Type="http://schemas.openxmlformats.org/officeDocument/2006/relationships/image" Target="../media/image17.png"/><Relationship Id="rId41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microsoft.com/office/2007/relationships/hdphoto" Target="../media/hdphoto6.wdp"/><Relationship Id="rId24" Type="http://schemas.openxmlformats.org/officeDocument/2006/relationships/image" Target="../media/image14.png"/><Relationship Id="rId32" Type="http://schemas.openxmlformats.org/officeDocument/2006/relationships/image" Target="../media/image18.png"/><Relationship Id="rId37" Type="http://schemas.microsoft.com/office/2007/relationships/hdphoto" Target="../media/hdphoto17.wdp"/><Relationship Id="rId40" Type="http://schemas.openxmlformats.org/officeDocument/2006/relationships/image" Target="../media/image21.png"/><Relationship Id="rId5" Type="http://schemas.microsoft.com/office/2007/relationships/hdphoto" Target="../media/hdphoto2.wdp"/><Relationship Id="rId15" Type="http://schemas.openxmlformats.org/officeDocument/2006/relationships/image" Target="../media/image7.png"/><Relationship Id="rId23" Type="http://schemas.openxmlformats.org/officeDocument/2006/relationships/image" Target="../media/image13.png"/><Relationship Id="rId28" Type="http://schemas.openxmlformats.org/officeDocument/2006/relationships/image" Target="../media/image16.png"/><Relationship Id="rId36" Type="http://schemas.microsoft.com/office/2007/relationships/hdphoto" Target="../media/hdphoto16.wdp"/><Relationship Id="rId10" Type="http://schemas.openxmlformats.org/officeDocument/2006/relationships/image" Target="../media/image5.png"/><Relationship Id="rId19" Type="http://schemas.openxmlformats.org/officeDocument/2006/relationships/image" Target="../media/image9.png"/><Relationship Id="rId31" Type="http://schemas.microsoft.com/office/2007/relationships/hdphoto" Target="../media/hdphoto14.wdp"/><Relationship Id="rId44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microsoft.com/office/2007/relationships/hdphoto" Target="../media/hdphoto5.wdp"/><Relationship Id="rId14" Type="http://schemas.microsoft.com/office/2007/relationships/hdphoto" Target="../media/hdphoto8.wdp"/><Relationship Id="rId22" Type="http://schemas.openxmlformats.org/officeDocument/2006/relationships/image" Target="../media/image12.png"/><Relationship Id="rId27" Type="http://schemas.openxmlformats.org/officeDocument/2006/relationships/image" Target="../media/image15.png"/><Relationship Id="rId30" Type="http://schemas.microsoft.com/office/2007/relationships/hdphoto" Target="../media/hdphoto13.wdp"/><Relationship Id="rId35" Type="http://schemas.openxmlformats.org/officeDocument/2006/relationships/image" Target="../media/image20.png"/><Relationship Id="rId43" Type="http://schemas.openxmlformats.org/officeDocument/2006/relationships/image" Target="../media/image23.png"/><Relationship Id="rId8" Type="http://schemas.microsoft.com/office/2007/relationships/hdphoto" Target="../media/hdphoto4.wdp"/><Relationship Id="rId3" Type="http://schemas.microsoft.com/office/2007/relationships/hdphoto" Target="../media/hdphoto1.wdp"/><Relationship Id="rId12" Type="http://schemas.microsoft.com/office/2007/relationships/hdphoto" Target="../media/hdphoto7.wdp"/><Relationship Id="rId17" Type="http://schemas.microsoft.com/office/2007/relationships/hdphoto" Target="../media/hdphoto10.wdp"/><Relationship Id="rId25" Type="http://schemas.microsoft.com/office/2007/relationships/hdphoto" Target="../media/hdphoto11.wdp"/><Relationship Id="rId33" Type="http://schemas.openxmlformats.org/officeDocument/2006/relationships/image" Target="../media/image19.png"/><Relationship Id="rId38" Type="http://schemas.microsoft.com/office/2007/relationships/hdphoto" Target="../media/hdphoto1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8D2DB-2D31-F846-B042-71BB45E2A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4408" y="802227"/>
            <a:ext cx="7426344" cy="652012"/>
          </a:xfrm>
        </p:spPr>
        <p:txBody>
          <a:bodyPr>
            <a:noAutofit/>
          </a:bodyPr>
          <a:lstStyle/>
          <a:p>
            <a:r>
              <a:rPr lang="en-US" sz="2800" dirty="0">
                <a:latin typeface="H&amp;B Sketch Demo" panose="02000500000000000000" pitchFamily="2" charset="0"/>
              </a:rPr>
              <a:t>Crestview Elementary</a:t>
            </a:r>
            <a:endParaRPr lang="en-US" sz="12500" dirty="0">
              <a:solidFill>
                <a:srgbClr val="FF0000"/>
              </a:solidFill>
              <a:latin typeface="Sketch 3D" panose="02000500000000000000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62CEB-1D36-344D-A116-3152716E9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190" y="5923506"/>
            <a:ext cx="5486400" cy="1419122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latin typeface="Marquee" pitchFamily="2" charset="0"/>
              </a:rPr>
              <a:t>Date: </a:t>
            </a:r>
            <a:r>
              <a:rPr lang="en-US" sz="2800" dirty="0">
                <a:latin typeface="Marquee" pitchFamily="2" charset="0"/>
              </a:rPr>
              <a:t>November 15</a:t>
            </a:r>
            <a:r>
              <a:rPr lang="en-US" sz="2800" baseline="30000" dirty="0">
                <a:latin typeface="Marquee" pitchFamily="2" charset="0"/>
              </a:rPr>
              <a:t>th</a:t>
            </a:r>
            <a:r>
              <a:rPr lang="en-US" sz="2800" dirty="0">
                <a:latin typeface="Marquee" pitchFamily="2" charset="0"/>
              </a:rPr>
              <a:t>  </a:t>
            </a:r>
          </a:p>
          <a:p>
            <a:r>
              <a:rPr lang="en-US" sz="2800" b="1" dirty="0">
                <a:latin typeface="Marquee" pitchFamily="2" charset="0"/>
              </a:rPr>
              <a:t>Time: </a:t>
            </a:r>
            <a:r>
              <a:rPr lang="en-US" sz="2800" dirty="0">
                <a:latin typeface="Marquee" pitchFamily="2" charset="0"/>
              </a:rPr>
              <a:t>5:00p- 6:00p</a:t>
            </a:r>
          </a:p>
          <a:p>
            <a:r>
              <a:rPr lang="en-US" sz="2800" b="1" dirty="0">
                <a:latin typeface="Marquee" pitchFamily="2" charset="0"/>
              </a:rPr>
              <a:t>Location: </a:t>
            </a:r>
            <a:r>
              <a:rPr lang="en-US" sz="2800" dirty="0">
                <a:latin typeface="Marquee" pitchFamily="2" charset="0"/>
              </a:rPr>
              <a:t>Cafeteria</a:t>
            </a:r>
            <a:endParaRPr lang="en-US" sz="1800" dirty="0">
              <a:latin typeface="Marquee" pitchFamily="2" charset="0"/>
            </a:endParaRP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E8EE4676-DFCC-6C4D-8515-B0D415CDEB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3602" l="4268" r="90244">
                        <a14:foregroundMark x1="20122" y1="36256" x2="20122" y2="36256"/>
                        <a14:foregroundMark x1="18293" y1="17299" x2="19207" y2="36730"/>
                        <a14:foregroundMark x1="19207" y1="36730" x2="28963" y2="43128"/>
                        <a14:foregroundMark x1="28963" y1="43128" x2="35061" y2="42654"/>
                        <a14:foregroundMark x1="68902" y1="18246" x2="70122" y2="35545"/>
                        <a14:foregroundMark x1="82317" y1="36019" x2="81707" y2="62085"/>
                        <a14:foregroundMark x1="81707" y1="62085" x2="81707" y2="62085"/>
                        <a14:foregroundMark x1="75610" y1="36019" x2="74085" y2="65403"/>
                        <a14:foregroundMark x1="86585" y1="68246" x2="85976" y2="87204"/>
                        <a14:foregroundMark x1="90244" y1="79147" x2="88415" y2="88389"/>
                        <a14:foregroundMark x1="78049" y1="86256" x2="4573" y2="76777"/>
                        <a14:foregroundMark x1="43293" y1="61374" x2="43293" y2="61374"/>
                        <a14:foregroundMark x1="23476" y1="93602" x2="23476" y2="936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33166">
            <a:off x="3386735" y="69939"/>
            <a:ext cx="654784" cy="842436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  <a:reflection stA="0" endPos="65000" dist="50800" dir="5400000" sy="-100000" algn="bl" rotWithShape="0"/>
          </a:effectLst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8EF3E3-E905-9E46-B20C-72413C0996F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6424" y1="35897" x2="36424" y2="35897"/>
                        <a14:foregroundMark x1="23510" y1="29487" x2="51656" y2="44444"/>
                        <a14:foregroundMark x1="80795" y1="23932" x2="75828" y2="32479"/>
                        <a14:foregroundMark x1="64570" y1="17521" x2="64238" y2="28205"/>
                        <a14:foregroundMark x1="48675" y1="58547" x2="31126" y2="60256"/>
                        <a14:foregroundMark x1="69205" y1="67094" x2="64901" y2="756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517815">
            <a:off x="9106" y="6726666"/>
            <a:ext cx="742038" cy="574956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A1B421B-22F6-654A-8EEC-B83510EBF58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6424" y1="35897" x2="36424" y2="35897"/>
                        <a14:foregroundMark x1="23510" y1="29487" x2="51656" y2="44444"/>
                        <a14:foregroundMark x1="80795" y1="23932" x2="75828" y2="32479"/>
                        <a14:foregroundMark x1="64570" y1="17521" x2="64238" y2="28205"/>
                        <a14:foregroundMark x1="48675" y1="58547" x2="31126" y2="60256"/>
                        <a14:foregroundMark x1="69205" y1="67094" x2="64901" y2="756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517815">
            <a:off x="6604812" y="1993680"/>
            <a:ext cx="811055" cy="628433"/>
          </a:xfrm>
          <a:prstGeom prst="rect">
            <a:avLst/>
          </a:prstGeom>
        </p:spPr>
      </p:pic>
      <p:pic>
        <p:nvPicPr>
          <p:cNvPr id="14" name="Picture 13" descr="A picture containing clock&#10;&#10;Description automatically generated">
            <a:extLst>
              <a:ext uri="{FF2B5EF4-FFF2-40B4-BE49-F238E27FC236}">
                <a16:creationId xmlns:a16="http://schemas.microsoft.com/office/drawing/2014/main" id="{20D5DB38-2C35-0D4C-9683-570CFC9F6C0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91" b="91057" l="9873" r="89809">
                        <a14:foregroundMark x1="14968" y1="13550" x2="14968" y2="13550"/>
                        <a14:foregroundMark x1="14968" y1="13550" x2="28662" y2="13821"/>
                        <a14:foregroundMark x1="28662" y1="13821" x2="38854" y2="12737"/>
                        <a14:foregroundMark x1="57643" y1="13279" x2="69745" y2="13550"/>
                        <a14:foregroundMark x1="69745" y1="13550" x2="84076" y2="12737"/>
                        <a14:foregroundMark x1="84076" y1="12737" x2="85987" y2="13008"/>
                        <a14:foregroundMark x1="52866" y1="7859" x2="52866" y2="9485"/>
                        <a14:foregroundMark x1="86943" y1="20867" x2="85350" y2="40650"/>
                        <a14:foregroundMark x1="43949" y1="6233" x2="50000" y2="6504"/>
                        <a14:foregroundMark x1="25159" y1="90515" x2="45541" y2="90515"/>
                        <a14:foregroundMark x1="45541" y1="90515" x2="70064" y2="88889"/>
                        <a14:foregroundMark x1="70064" y1="88889" x2="70701" y2="88618"/>
                        <a14:foregroundMark x1="75159" y1="90786" x2="81529" y2="910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57546">
            <a:off x="197351" y="77541"/>
            <a:ext cx="675260" cy="793537"/>
          </a:xfrm>
          <a:prstGeom prst="rect">
            <a:avLst/>
          </a:prstGeom>
        </p:spPr>
      </p:pic>
      <p:pic>
        <p:nvPicPr>
          <p:cNvPr id="15" name="Picture 14" descr="A picture containing clock&#10;&#10;Description automatically generated">
            <a:extLst>
              <a:ext uri="{FF2B5EF4-FFF2-40B4-BE49-F238E27FC236}">
                <a16:creationId xmlns:a16="http://schemas.microsoft.com/office/drawing/2014/main" id="{21769BC9-1385-634E-B15B-654CE62A472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91" b="91057" l="9873" r="89809">
                        <a14:foregroundMark x1="14968" y1="13550" x2="14968" y2="13550"/>
                        <a14:foregroundMark x1="14968" y1="13550" x2="28662" y2="13821"/>
                        <a14:foregroundMark x1="28662" y1="13821" x2="38854" y2="12737"/>
                        <a14:foregroundMark x1="57643" y1="13279" x2="69745" y2="13550"/>
                        <a14:foregroundMark x1="69745" y1="13550" x2="84076" y2="12737"/>
                        <a14:foregroundMark x1="84076" y1="12737" x2="85987" y2="13008"/>
                        <a14:foregroundMark x1="52866" y1="7859" x2="52866" y2="9485"/>
                        <a14:foregroundMark x1="86943" y1="20867" x2="85350" y2="40650"/>
                        <a14:foregroundMark x1="43949" y1="6233" x2="50000" y2="6504"/>
                        <a14:foregroundMark x1="25159" y1="90515" x2="45541" y2="90515"/>
                        <a14:foregroundMark x1="45541" y1="90515" x2="70064" y2="88889"/>
                        <a14:foregroundMark x1="70064" y1="88889" x2="70701" y2="88618"/>
                        <a14:foregroundMark x1="75159" y1="90786" x2="81529" y2="910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85969">
            <a:off x="6386936" y="4184721"/>
            <a:ext cx="787078" cy="924942"/>
          </a:xfrm>
          <a:prstGeom prst="rect">
            <a:avLst/>
          </a:prstGeom>
        </p:spPr>
      </p:pic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BBB50E43-EA63-AE44-B6F6-4B1BDACF3232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92" b="94955" l="9832" r="89928">
                        <a14:foregroundMark x1="10552" y1="11573" x2="63549" y2="47478"/>
                        <a14:foregroundMark x1="63549" y1="47478" x2="78417" y2="68546"/>
                        <a14:foregroundMark x1="78417" y1="68546" x2="78177" y2="73294"/>
                        <a14:foregroundMark x1="88010" y1="11869" x2="21103" y2="53412"/>
                        <a14:foregroundMark x1="21103" y1="53412" x2="13189" y2="63798"/>
                        <a14:foregroundMark x1="13189" y1="63798" x2="10552" y2="73294"/>
                        <a14:foregroundMark x1="17986" y1="11869" x2="25180" y2="12166"/>
                        <a14:foregroundMark x1="10312" y1="25816" x2="10312" y2="35312"/>
                        <a14:foregroundMark x1="22542" y1="73294" x2="32854" y2="73591"/>
                        <a14:foregroundMark x1="32854" y1="73591" x2="39568" y2="73294"/>
                        <a14:foregroundMark x1="19424" y1="67359" x2="21583" y2="67953"/>
                        <a14:foregroundMark x1="75540" y1="88131" x2="79137" y2="89911"/>
                        <a14:foregroundMark x1="83933" y1="94065" x2="82974" y2="94955"/>
                        <a14:backgroundMark x1="2638" y1="8605" x2="2638" y2="252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90509">
            <a:off x="6173467" y="202941"/>
            <a:ext cx="1043430" cy="843252"/>
          </a:xfrm>
          <a:prstGeom prst="rect">
            <a:avLst/>
          </a:prstGeom>
        </p:spPr>
      </p:pic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D402A18-7AAE-3243-AD55-D29B1F87D346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92" b="94955" l="9832" r="89928">
                        <a14:foregroundMark x1="10552" y1="11573" x2="63549" y2="47478"/>
                        <a14:foregroundMark x1="63549" y1="47478" x2="78417" y2="68546"/>
                        <a14:foregroundMark x1="78417" y1="68546" x2="78177" y2="73294"/>
                        <a14:foregroundMark x1="88010" y1="11869" x2="21103" y2="53412"/>
                        <a14:foregroundMark x1="21103" y1="53412" x2="13189" y2="63798"/>
                        <a14:foregroundMark x1="13189" y1="63798" x2="10552" y2="73294"/>
                        <a14:foregroundMark x1="17986" y1="11869" x2="25180" y2="12166"/>
                        <a14:foregroundMark x1="10312" y1="25816" x2="10312" y2="35312"/>
                        <a14:foregroundMark x1="22542" y1="73294" x2="32854" y2="73591"/>
                        <a14:foregroundMark x1="32854" y1="73591" x2="39568" y2="73294"/>
                        <a14:foregroundMark x1="19424" y1="67359" x2="21583" y2="67953"/>
                        <a14:foregroundMark x1="75540" y1="88131" x2="79137" y2="89911"/>
                        <a14:foregroundMark x1="83933" y1="94065" x2="82974" y2="94955"/>
                        <a14:backgroundMark x1="2638" y1="8605" x2="2638" y2="252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399042">
            <a:off x="74211" y="7288249"/>
            <a:ext cx="879654" cy="710896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99DE8F8-542D-144B-91E2-F76E9273254F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67" b="94419" l="9884" r="89535">
                        <a14:foregroundMark x1="34302" y1="15814" x2="50000" y2="71163"/>
                        <a14:foregroundMark x1="50000" y1="71163" x2="45930" y2="94419"/>
                        <a14:foregroundMark x1="70349" y1="13953" x2="87791" y2="334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39" y="1761237"/>
            <a:ext cx="933152" cy="116644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AF2DE633-EB38-CF4C-AA96-54DA74E57189}"/>
              </a:ext>
            </a:extLst>
          </p:cNvPr>
          <p:cNvGrpSpPr/>
          <p:nvPr/>
        </p:nvGrpSpPr>
        <p:grpSpPr>
          <a:xfrm>
            <a:off x="100116" y="4418594"/>
            <a:ext cx="719806" cy="818921"/>
            <a:chOff x="86393" y="4385460"/>
            <a:chExt cx="719806" cy="8189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D9334F2-1F57-A94A-AFCD-C2F7E5590E3F}"/>
                </a:ext>
              </a:extLst>
            </p:cNvPr>
            <p:cNvSpPr txBox="1"/>
            <p:nvPr/>
          </p:nvSpPr>
          <p:spPr>
            <a:xfrm rot="21253307">
              <a:off x="86393" y="4385460"/>
              <a:ext cx="42299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1558AF"/>
                  </a:solidFill>
                  <a:latin typeface="Blocked Off" pitchFamily="2" charset="0"/>
                  <a:ea typeface="Blocked Off" pitchFamily="2" charset="0"/>
                </a:rPr>
                <a:t>1</a:t>
              </a:r>
              <a:endParaRPr lang="en-US" dirty="0">
                <a:solidFill>
                  <a:srgbClr val="1558AF"/>
                </a:solidFill>
                <a:latin typeface="Blocked Off" pitchFamily="2" charset="0"/>
                <a:ea typeface="Blocked Off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BADCB3A-959B-F041-9CC6-307455819505}"/>
                </a:ext>
              </a:extLst>
            </p:cNvPr>
            <p:cNvSpPr txBox="1"/>
            <p:nvPr/>
          </p:nvSpPr>
          <p:spPr>
            <a:xfrm rot="20802246">
              <a:off x="234798" y="4571057"/>
              <a:ext cx="42299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1558AF"/>
                  </a:solidFill>
                  <a:latin typeface="Blocked Off" pitchFamily="2" charset="0"/>
                  <a:ea typeface="Blocked Off" pitchFamily="2" charset="0"/>
                </a:rPr>
                <a:t>2</a:t>
              </a:r>
              <a:endParaRPr lang="en-US" dirty="0">
                <a:solidFill>
                  <a:srgbClr val="1558AF"/>
                </a:solidFill>
                <a:latin typeface="Blocked Off" pitchFamily="2" charset="0"/>
                <a:ea typeface="Blocked Off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41723A-DA63-354B-AB8C-425AB57AF93F}"/>
                </a:ext>
              </a:extLst>
            </p:cNvPr>
            <p:cNvSpPr txBox="1"/>
            <p:nvPr/>
          </p:nvSpPr>
          <p:spPr>
            <a:xfrm rot="20802246">
              <a:off x="383203" y="4804271"/>
              <a:ext cx="42299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1558AF"/>
                  </a:solidFill>
                  <a:latin typeface="Blocked Off" pitchFamily="2" charset="0"/>
                  <a:ea typeface="Blocked Off" pitchFamily="2" charset="0"/>
                </a:rPr>
                <a:t>3</a:t>
              </a:r>
              <a:endParaRPr lang="en-US" dirty="0">
                <a:solidFill>
                  <a:srgbClr val="1558AF"/>
                </a:solidFill>
                <a:latin typeface="Blocked Off" pitchFamily="2" charset="0"/>
                <a:ea typeface="Blocked Off" pitchFamily="2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1FFCE6-DC9B-1646-903F-61F5674B5F4A}"/>
              </a:ext>
            </a:extLst>
          </p:cNvPr>
          <p:cNvGrpSpPr/>
          <p:nvPr/>
        </p:nvGrpSpPr>
        <p:grpSpPr>
          <a:xfrm rot="20502519">
            <a:off x="-53090" y="1465129"/>
            <a:ext cx="1350681" cy="318057"/>
            <a:chOff x="2023611" y="72072"/>
            <a:chExt cx="1385816" cy="30777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E80550B-A743-304D-943A-AE7E4D7DF99C}"/>
                </a:ext>
              </a:extLst>
            </p:cNvPr>
            <p:cNvGrpSpPr/>
            <p:nvPr/>
          </p:nvGrpSpPr>
          <p:grpSpPr>
            <a:xfrm>
              <a:off x="2023611" y="72072"/>
              <a:ext cx="1385816" cy="307777"/>
              <a:chOff x="2023611" y="72072"/>
              <a:chExt cx="1385816" cy="307777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C699419-FFD5-8447-AFAB-7FF03FDA89DB}"/>
                  </a:ext>
                </a:extLst>
              </p:cNvPr>
              <p:cNvSpPr txBox="1"/>
              <p:nvPr/>
            </p:nvSpPr>
            <p:spPr>
              <a:xfrm>
                <a:off x="2023611" y="72072"/>
                <a:ext cx="42299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1558AF"/>
                    </a:solidFill>
                    <a:latin typeface="KG Shake it Off Chunky" panose="02000000000000000000" pitchFamily="2" charset="77"/>
                    <a:ea typeface="Blocked Off" pitchFamily="2" charset="0"/>
                  </a:rPr>
                  <a:t>I</a:t>
                </a:r>
                <a:endParaRPr lang="en-US" sz="1200" dirty="0">
                  <a:solidFill>
                    <a:srgbClr val="1558AF"/>
                  </a:solidFill>
                  <a:latin typeface="KG Shake it Off Chunky" panose="02000000000000000000" pitchFamily="2" charset="77"/>
                  <a:ea typeface="Blocked Off" pitchFamily="2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2EEA064-E2EC-7E47-AF70-0C6FC59750F6}"/>
                  </a:ext>
                </a:extLst>
              </p:cNvPr>
              <p:cNvSpPr txBox="1"/>
              <p:nvPr/>
            </p:nvSpPr>
            <p:spPr>
              <a:xfrm>
                <a:off x="2432748" y="72072"/>
                <a:ext cx="97667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1558AF"/>
                    </a:solidFill>
                    <a:latin typeface="KG Shake it Off Chunky" panose="02000000000000000000" pitchFamily="2" charset="77"/>
                    <a:ea typeface="Blocked Off" pitchFamily="2" charset="0"/>
                  </a:rPr>
                  <a:t>Math</a:t>
                </a:r>
              </a:p>
            </p:txBody>
          </p:sp>
        </p:grpSp>
        <p:sp>
          <p:nvSpPr>
            <p:cNvPr id="34" name="Heart 33">
              <a:extLst>
                <a:ext uri="{FF2B5EF4-FFF2-40B4-BE49-F238E27FC236}">
                  <a16:creationId xmlns:a16="http://schemas.microsoft.com/office/drawing/2014/main" id="{2DAC27B0-73D0-0148-80C0-03D076B28994}"/>
                </a:ext>
              </a:extLst>
            </p:cNvPr>
            <p:cNvSpPr>
              <a:spLocks/>
            </p:cNvSpPr>
            <p:nvPr/>
          </p:nvSpPr>
          <p:spPr>
            <a:xfrm>
              <a:off x="2297166" y="129108"/>
              <a:ext cx="182880" cy="146304"/>
            </a:xfrm>
            <a:prstGeom prst="heart">
              <a:avLst/>
            </a:prstGeom>
            <a:solidFill>
              <a:srgbClr val="1558AF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3606D6-ADB3-7E40-BC3C-53F189604885}"/>
              </a:ext>
            </a:extLst>
          </p:cNvPr>
          <p:cNvGrpSpPr/>
          <p:nvPr/>
        </p:nvGrpSpPr>
        <p:grpSpPr>
          <a:xfrm rot="1073522">
            <a:off x="6247109" y="3872975"/>
            <a:ext cx="1350681" cy="318057"/>
            <a:chOff x="2023611" y="72072"/>
            <a:chExt cx="1385816" cy="307777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EB791E8-0B47-2045-815B-F16E37287012}"/>
                </a:ext>
              </a:extLst>
            </p:cNvPr>
            <p:cNvGrpSpPr/>
            <p:nvPr/>
          </p:nvGrpSpPr>
          <p:grpSpPr>
            <a:xfrm>
              <a:off x="2023611" y="72072"/>
              <a:ext cx="1385816" cy="307777"/>
              <a:chOff x="2023611" y="72072"/>
              <a:chExt cx="1385816" cy="307777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B522D28-4DCB-3542-A13C-7F1B3AFE81A2}"/>
                  </a:ext>
                </a:extLst>
              </p:cNvPr>
              <p:cNvSpPr txBox="1"/>
              <p:nvPr/>
            </p:nvSpPr>
            <p:spPr>
              <a:xfrm>
                <a:off x="2023611" y="72072"/>
                <a:ext cx="42299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1558AF"/>
                    </a:solidFill>
                    <a:latin typeface="KG Shake it Off Chunky" panose="02000000000000000000" pitchFamily="2" charset="77"/>
                    <a:ea typeface="Blocked Off" pitchFamily="2" charset="0"/>
                  </a:rPr>
                  <a:t>I</a:t>
                </a:r>
                <a:endParaRPr lang="en-US" sz="1200" dirty="0">
                  <a:solidFill>
                    <a:srgbClr val="1558AF"/>
                  </a:solidFill>
                  <a:latin typeface="KG Shake it Off Chunky" panose="02000000000000000000" pitchFamily="2" charset="77"/>
                  <a:ea typeface="Blocked Off" pitchFamily="2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432CA37-7663-FE4A-AF51-DFA5D5D4CABE}"/>
                  </a:ext>
                </a:extLst>
              </p:cNvPr>
              <p:cNvSpPr txBox="1"/>
              <p:nvPr/>
            </p:nvSpPr>
            <p:spPr>
              <a:xfrm>
                <a:off x="2432748" y="72072"/>
                <a:ext cx="97667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1558AF"/>
                    </a:solidFill>
                    <a:latin typeface="KG Shake it Off Chunky" panose="02000000000000000000" pitchFamily="2" charset="77"/>
                    <a:ea typeface="Blocked Off" pitchFamily="2" charset="0"/>
                  </a:rPr>
                  <a:t>Math</a:t>
                </a:r>
              </a:p>
            </p:txBody>
          </p:sp>
        </p:grpSp>
        <p:sp>
          <p:nvSpPr>
            <p:cNvPr id="39" name="Heart 38">
              <a:extLst>
                <a:ext uri="{FF2B5EF4-FFF2-40B4-BE49-F238E27FC236}">
                  <a16:creationId xmlns:a16="http://schemas.microsoft.com/office/drawing/2014/main" id="{977AF4A4-DC0D-244F-BA3B-BE7F17120C82}"/>
                </a:ext>
              </a:extLst>
            </p:cNvPr>
            <p:cNvSpPr>
              <a:spLocks/>
            </p:cNvSpPr>
            <p:nvPr/>
          </p:nvSpPr>
          <p:spPr>
            <a:xfrm>
              <a:off x="2297166" y="129108"/>
              <a:ext cx="182880" cy="146304"/>
            </a:xfrm>
            <a:prstGeom prst="heart">
              <a:avLst/>
            </a:prstGeom>
            <a:solidFill>
              <a:srgbClr val="1558AF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15EAAD2-264F-6345-AFEA-CB2E9BBF81C8}"/>
              </a:ext>
            </a:extLst>
          </p:cNvPr>
          <p:cNvGrpSpPr/>
          <p:nvPr/>
        </p:nvGrpSpPr>
        <p:grpSpPr>
          <a:xfrm>
            <a:off x="6609802" y="1018068"/>
            <a:ext cx="742956" cy="849698"/>
            <a:chOff x="86393" y="4354683"/>
            <a:chExt cx="742956" cy="84969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A6BA5B8-F2B0-A047-A6E2-A73F5F65041C}"/>
                </a:ext>
              </a:extLst>
            </p:cNvPr>
            <p:cNvSpPr txBox="1"/>
            <p:nvPr/>
          </p:nvSpPr>
          <p:spPr>
            <a:xfrm rot="21253307">
              <a:off x="86393" y="4354683"/>
              <a:ext cx="42299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1558AF"/>
                  </a:solidFill>
                  <a:latin typeface="Blocked Off" pitchFamily="2" charset="0"/>
                  <a:ea typeface="Blocked Off" pitchFamily="2" charset="0"/>
                </a:rPr>
                <a:t>1</a:t>
              </a:r>
              <a:endParaRPr lang="en-US" sz="2000" dirty="0">
                <a:solidFill>
                  <a:srgbClr val="1558AF"/>
                </a:solidFill>
                <a:latin typeface="Blocked Off" pitchFamily="2" charset="0"/>
                <a:ea typeface="Blocked Off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5F8BE88-21F9-D240-A5ED-957961623FB2}"/>
                </a:ext>
              </a:extLst>
            </p:cNvPr>
            <p:cNvSpPr txBox="1"/>
            <p:nvPr/>
          </p:nvSpPr>
          <p:spPr>
            <a:xfrm rot="20802246">
              <a:off x="246373" y="4563430"/>
              <a:ext cx="42299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1558AF"/>
                  </a:solidFill>
                  <a:latin typeface="Blocked Off" pitchFamily="2" charset="0"/>
                  <a:ea typeface="Blocked Off" pitchFamily="2" charset="0"/>
                </a:rPr>
                <a:t>2</a:t>
              </a:r>
              <a:endParaRPr lang="en-US" sz="2000" dirty="0">
                <a:solidFill>
                  <a:srgbClr val="1558AF"/>
                </a:solidFill>
                <a:latin typeface="Blocked Off" pitchFamily="2" charset="0"/>
                <a:ea typeface="Blocked Off" pitchFamily="2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6D1EA4D-5E74-734E-9BEE-C739C05F78A2}"/>
                </a:ext>
              </a:extLst>
            </p:cNvPr>
            <p:cNvSpPr txBox="1"/>
            <p:nvPr/>
          </p:nvSpPr>
          <p:spPr>
            <a:xfrm rot="20802246">
              <a:off x="406353" y="4804271"/>
              <a:ext cx="42299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1558AF"/>
                  </a:solidFill>
                  <a:latin typeface="Blocked Off" pitchFamily="2" charset="0"/>
                  <a:ea typeface="Blocked Off" pitchFamily="2" charset="0"/>
                </a:rPr>
                <a:t>3</a:t>
              </a:r>
              <a:endParaRPr lang="en-US" dirty="0">
                <a:solidFill>
                  <a:srgbClr val="1558AF"/>
                </a:solidFill>
                <a:latin typeface="Blocked Off" pitchFamily="2" charset="0"/>
                <a:ea typeface="Blocked Off" pitchFamily="2" charset="0"/>
              </a:endParaRPr>
            </a:p>
          </p:txBody>
        </p:sp>
      </p:grpSp>
      <p:pic>
        <p:nvPicPr>
          <p:cNvPr id="48" name="Picture 47" descr="A picture containing weapon, knot&#10;&#10;Description automatically generated">
            <a:extLst>
              <a:ext uri="{FF2B5EF4-FFF2-40B4-BE49-F238E27FC236}">
                <a16:creationId xmlns:a16="http://schemas.microsoft.com/office/drawing/2014/main" id="{A63A164F-6997-C24B-B2D4-7631CC13C060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581" b="89222" l="5674" r="89362">
                        <a14:foregroundMark x1="39007" y1="17365" x2="39007" y2="17365"/>
                        <a14:foregroundMark x1="46099" y1="11976" x2="50355" y2="13772"/>
                        <a14:foregroundMark x1="46809" y1="50898" x2="46809" y2="50898"/>
                        <a14:foregroundMark x1="60284" y1="44311" x2="60284" y2="44311"/>
                        <a14:foregroundMark x1="48227" y1="55090" x2="48227" y2="55090"/>
                        <a14:foregroundMark x1="83688" y1="33533" x2="83688" y2="33533"/>
                        <a14:foregroundMark x1="7801" y1="25749" x2="7801" y2="25749"/>
                        <a14:foregroundMark x1="10638" y1="37126" x2="10638" y2="37126"/>
                        <a14:foregroundMark x1="79433" y1="73653" x2="79433" y2="73653"/>
                        <a14:foregroundMark x1="5674" y1="68263" x2="7092" y2="71856"/>
                        <a14:foregroundMark x1="10638" y1="70659" x2="12057" y2="73653"/>
                        <a14:foregroundMark x1="12057" y1="61078" x2="12057" y2="61078"/>
                        <a14:foregroundMark x1="38298" y1="82635" x2="38298" y2="82635"/>
                        <a14:foregroundMark x1="48936" y1="87425" x2="48936" y2="87425"/>
                        <a14:foregroundMark x1="58156" y1="71856" x2="58156" y2="71856"/>
                        <a14:foregroundMark x1="46809" y1="65269" x2="46809" y2="652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421972">
            <a:off x="1189764" y="-26682"/>
            <a:ext cx="878861" cy="1040920"/>
          </a:xfrm>
          <a:prstGeom prst="rect">
            <a:avLst/>
          </a:prstGeom>
        </p:spPr>
      </p:pic>
      <p:pic>
        <p:nvPicPr>
          <p:cNvPr id="53" name="Picture 52" descr="A picture containing weapon, knot&#10;&#10;Description automatically generated">
            <a:extLst>
              <a:ext uri="{FF2B5EF4-FFF2-40B4-BE49-F238E27FC236}">
                <a16:creationId xmlns:a16="http://schemas.microsoft.com/office/drawing/2014/main" id="{04BEF444-2B49-014C-8F15-FEECBF498C58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581" b="89222" l="5674" r="89362">
                        <a14:foregroundMark x1="39007" y1="17365" x2="39007" y2="17365"/>
                        <a14:foregroundMark x1="46099" y1="11976" x2="50355" y2="13772"/>
                        <a14:foregroundMark x1="46809" y1="50898" x2="46809" y2="50898"/>
                        <a14:foregroundMark x1="60284" y1="44311" x2="60284" y2="44311"/>
                        <a14:foregroundMark x1="48227" y1="55090" x2="48227" y2="55090"/>
                        <a14:foregroundMark x1="83688" y1="33533" x2="83688" y2="33533"/>
                        <a14:foregroundMark x1="7801" y1="25749" x2="7801" y2="25749"/>
                        <a14:foregroundMark x1="10638" y1="37126" x2="10638" y2="37126"/>
                        <a14:foregroundMark x1="79433" y1="73653" x2="79433" y2="73653"/>
                        <a14:foregroundMark x1="5674" y1="68263" x2="7092" y2="71856"/>
                        <a14:foregroundMark x1="10638" y1="70659" x2="12057" y2="73653"/>
                        <a14:foregroundMark x1="12057" y1="61078" x2="12057" y2="61078"/>
                        <a14:foregroundMark x1="38298" y1="82635" x2="38298" y2="82635"/>
                        <a14:foregroundMark x1="48936" y1="87425" x2="48936" y2="87425"/>
                        <a14:foregroundMark x1="58156" y1="71856" x2="58156" y2="71856"/>
                        <a14:foregroundMark x1="46809" y1="65269" x2="46809" y2="652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1869" y="6857850"/>
            <a:ext cx="878861" cy="104092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ABE41900-48DA-A446-8F2F-AEBEA07DF290}"/>
              </a:ext>
            </a:extLst>
          </p:cNvPr>
          <p:cNvSpPr txBox="1"/>
          <p:nvPr/>
        </p:nvSpPr>
        <p:spPr>
          <a:xfrm>
            <a:off x="6911279" y="3525732"/>
            <a:ext cx="356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558AF"/>
                </a:solidFill>
                <a:latin typeface="KG Shake it Off Chunky" panose="02000000000000000000" pitchFamily="2" charset="77"/>
              </a:rPr>
              <a:t>X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3F6E28E-C1B4-0942-BE42-90C108DF2D1D}"/>
              </a:ext>
            </a:extLst>
          </p:cNvPr>
          <p:cNvSpPr txBox="1"/>
          <p:nvPr/>
        </p:nvSpPr>
        <p:spPr>
          <a:xfrm>
            <a:off x="460019" y="7927831"/>
            <a:ext cx="356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558AF"/>
                </a:solidFill>
                <a:latin typeface="KG Shake it Off Chunky" panose="02000000000000000000" pitchFamily="2" charset="77"/>
              </a:rPr>
              <a:t>X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C9CCC1B-076B-6640-A7BE-D8953321E2BC}"/>
              </a:ext>
            </a:extLst>
          </p:cNvPr>
          <p:cNvSpPr txBox="1"/>
          <p:nvPr/>
        </p:nvSpPr>
        <p:spPr>
          <a:xfrm>
            <a:off x="6075165" y="153801"/>
            <a:ext cx="324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1558AF"/>
                </a:solidFill>
                <a:latin typeface="Blocked Off" pitchFamily="2" charset="0"/>
                <a:ea typeface="Blocked Off" pitchFamily="2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68C79B5-CC92-E542-8709-980F6FF52E4D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2572826" y="104426"/>
                <a:ext cx="932568" cy="4420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400" b="0" i="0" smtClean="0">
                          <a:solidFill>
                            <a:srgbClr val="1558AF"/>
                          </a:solidFill>
                          <a:latin typeface="KG Shake it Off" panose="02000000000000000000" pitchFamily="2" charset="77"/>
                          <a:ea typeface="Blocked Off" pitchFamily="2" charset="0"/>
                        </a:rPr>
                        <m:t>3−1=2</m:t>
                      </m:r>
                    </m:oMath>
                  </m:oMathPara>
                </a14:m>
                <a:endParaRPr lang="en-US" sz="1400" dirty="0">
                  <a:solidFill>
                    <a:srgbClr val="1558AF"/>
                  </a:solidFill>
                  <a:latin typeface="KG Shake it Off" panose="02000000000000000000" pitchFamily="2" charset="77"/>
                  <a:ea typeface="Blocked Off" pitchFamily="2" charset="0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68C79B5-CC92-E542-8709-980F6FF52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826" y="104426"/>
                <a:ext cx="932568" cy="44209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A8262A0-45F0-8942-8D7B-F37F2FC75F4C}"/>
                  </a:ext>
                </a:extLst>
              </p:cNvPr>
              <p:cNvSpPr txBox="1"/>
              <p:nvPr/>
            </p:nvSpPr>
            <p:spPr>
              <a:xfrm rot="606047">
                <a:off x="6566973" y="5355250"/>
                <a:ext cx="562654" cy="302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1558AF"/>
                          </a:solidFill>
                          <a:latin typeface="Blocked Off" pitchFamily="2" charset="0"/>
                          <a:ea typeface="Blocked Off" pitchFamily="2" charset="0"/>
                        </a:rPr>
                        <m:t>6×8</m:t>
                      </m:r>
                    </m:oMath>
                  </m:oMathPara>
                </a14:m>
                <a:endParaRPr lang="en-US" dirty="0">
                  <a:solidFill>
                    <a:srgbClr val="1558AF"/>
                  </a:solidFill>
                  <a:latin typeface="Blocked Off" pitchFamily="2" charset="0"/>
                  <a:ea typeface="Blocked Off" pitchFamily="2" charset="0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A8262A0-45F0-8942-8D7B-F37F2FC75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6047">
                <a:off x="6566973" y="5355250"/>
                <a:ext cx="562654" cy="302519"/>
              </a:xfrm>
              <a:prstGeom prst="rect">
                <a:avLst/>
              </a:prstGeom>
              <a:blipFill>
                <a:blip r:embed="rId19"/>
                <a:stretch>
                  <a:fillRect l="-8333" t="-6250" r="-8333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31EC2D6-C73B-7D42-B95B-AEC0BEE86D25}"/>
                  </a:ext>
                </a:extLst>
              </p:cNvPr>
              <p:cNvSpPr txBox="1"/>
              <p:nvPr/>
            </p:nvSpPr>
            <p:spPr>
              <a:xfrm rot="606047">
                <a:off x="150289" y="1021157"/>
                <a:ext cx="533800" cy="284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mtClean="0">
                          <a:solidFill>
                            <a:srgbClr val="1558AF"/>
                          </a:solidFill>
                          <a:latin typeface="Blocked Off" pitchFamily="2" charset="0"/>
                          <a:ea typeface="Blocked Off" pitchFamily="2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1558AF"/>
                          </a:solidFill>
                          <a:latin typeface="Blocked Off" pitchFamily="2" charset="0"/>
                          <a:ea typeface="Blocked Off" pitchFamily="2" charset="0"/>
                        </a:rPr>
                        <m:t>×3</m:t>
                      </m:r>
                    </m:oMath>
                  </m:oMathPara>
                </a14:m>
                <a:endParaRPr lang="en-US" dirty="0">
                  <a:solidFill>
                    <a:schemeClr val="bg2">
                      <a:lumMod val="50000"/>
                    </a:schemeClr>
                  </a:solidFill>
                  <a:latin typeface="Blocked Off" pitchFamily="2" charset="0"/>
                  <a:ea typeface="Blocked Off" pitchFamily="2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31EC2D6-C73B-7D42-B95B-AEC0BEE86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6047">
                <a:off x="150289" y="1021157"/>
                <a:ext cx="533800" cy="284501"/>
              </a:xfrm>
              <a:prstGeom prst="rect">
                <a:avLst/>
              </a:prstGeom>
              <a:blipFill>
                <a:blip r:embed="rId20"/>
                <a:stretch>
                  <a:fillRect l="-8889" t="-13333" r="-6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4526952-987F-554A-970A-B1DB809A760C}"/>
                  </a:ext>
                </a:extLst>
              </p:cNvPr>
              <p:cNvSpPr txBox="1"/>
              <p:nvPr/>
            </p:nvSpPr>
            <p:spPr>
              <a:xfrm rot="606047">
                <a:off x="-38968" y="4041306"/>
                <a:ext cx="791550" cy="3401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1558AF"/>
                          </a:solidFill>
                          <a:latin typeface="Blocked Off" pitchFamily="2" charset="0"/>
                          <a:ea typeface="Blocked Off" pitchFamily="2" charset="0"/>
                        </a:rPr>
                        <m:t>9÷3</m:t>
                      </m:r>
                    </m:oMath>
                  </m:oMathPara>
                </a14:m>
                <a:endParaRPr lang="en-US" dirty="0">
                  <a:solidFill>
                    <a:schemeClr val="bg2">
                      <a:lumMod val="50000"/>
                    </a:schemeClr>
                  </a:solidFill>
                  <a:latin typeface="Blocked Off" pitchFamily="2" charset="0"/>
                  <a:ea typeface="Blocked Off" pitchFamily="2" charset="0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4526952-987F-554A-970A-B1DB809A7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6047">
                <a:off x="-38968" y="4041306"/>
                <a:ext cx="791550" cy="340158"/>
              </a:xfrm>
              <a:prstGeom prst="rect">
                <a:avLst/>
              </a:prstGeom>
              <a:blipFill>
                <a:blip r:embed="rId21"/>
                <a:stretch>
                  <a:fillRect t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215E077-2BA2-0745-B5A7-4453946B1141}"/>
                  </a:ext>
                </a:extLst>
              </p:cNvPr>
              <p:cNvSpPr txBox="1"/>
              <p:nvPr/>
            </p:nvSpPr>
            <p:spPr>
              <a:xfrm rot="20078151">
                <a:off x="-119838" y="2809771"/>
                <a:ext cx="59101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1558A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en-US" sz="2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215E077-2BA2-0745-B5A7-4453946B1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78151">
                <a:off x="-119838" y="2809771"/>
                <a:ext cx="591015" cy="43088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CCB1FEF-6A3E-0741-ADAB-161CF71D7649}"/>
                  </a:ext>
                </a:extLst>
              </p:cNvPr>
              <p:cNvSpPr txBox="1"/>
              <p:nvPr/>
            </p:nvSpPr>
            <p:spPr>
              <a:xfrm rot="1035424">
                <a:off x="5697329" y="346106"/>
                <a:ext cx="59101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1558A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en-US" sz="2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CCB1FEF-6A3E-0741-ADAB-161CF71D7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35424">
                <a:off x="5697329" y="346106"/>
                <a:ext cx="591015" cy="43088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ube 65">
            <a:extLst>
              <a:ext uri="{FF2B5EF4-FFF2-40B4-BE49-F238E27FC236}">
                <a16:creationId xmlns:a16="http://schemas.microsoft.com/office/drawing/2014/main" id="{CE1EB00F-94A1-6743-9D8E-4DDB1BC9E35A}"/>
              </a:ext>
            </a:extLst>
          </p:cNvPr>
          <p:cNvSpPr>
            <a:spLocks noChangeAspect="1"/>
          </p:cNvSpPr>
          <p:nvPr/>
        </p:nvSpPr>
        <p:spPr>
          <a:xfrm>
            <a:off x="185056" y="3504980"/>
            <a:ext cx="503676" cy="446191"/>
          </a:xfrm>
          <a:prstGeom prst="cub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1558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8" name="Cube 67">
            <a:extLst>
              <a:ext uri="{FF2B5EF4-FFF2-40B4-BE49-F238E27FC236}">
                <a16:creationId xmlns:a16="http://schemas.microsoft.com/office/drawing/2014/main" id="{F1EBB50D-37BA-874C-8CCE-9D4B813F230E}"/>
              </a:ext>
            </a:extLst>
          </p:cNvPr>
          <p:cNvSpPr>
            <a:spLocks noChangeAspect="1"/>
          </p:cNvSpPr>
          <p:nvPr/>
        </p:nvSpPr>
        <p:spPr>
          <a:xfrm>
            <a:off x="5530206" y="156480"/>
            <a:ext cx="309662" cy="274320"/>
          </a:xfrm>
          <a:prstGeom prst="cub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1558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1" name="Picture 70" descr="A close up of a white wall&#10;&#10;Description automatically generated">
            <a:extLst>
              <a:ext uri="{FF2B5EF4-FFF2-40B4-BE49-F238E27FC236}">
                <a16:creationId xmlns:a16="http://schemas.microsoft.com/office/drawing/2014/main" id="{62D1D8A4-D5BD-E64A-A0A6-30F715E4DE49}"/>
              </a:ext>
            </a:extLst>
          </p:cNvPr>
          <p:cNvPicPr>
            <a:picLocks noChangeAspect="1"/>
          </p:cNvPicPr>
          <p:nvPr/>
        </p:nvPicPr>
        <p:blipFill>
          <a:blip r:embed="rId2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0000" r="90000">
                        <a14:foregroundMark x1="83088" y1="24055" x2="63603" y2="47766"/>
                        <a14:foregroundMark x1="63603" y1="47766" x2="36397" y2="67010"/>
                        <a14:foregroundMark x1="36397" y1="67010" x2="16544" y2="89691"/>
                        <a14:foregroundMark x1="83088" y1="21649" x2="76103" y2="24742"/>
                        <a14:foregroundMark x1="76103" y1="36770" x2="63971" y2="505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9105" y="8092"/>
            <a:ext cx="731891" cy="783016"/>
          </a:xfrm>
          <a:prstGeom prst="rect">
            <a:avLst/>
          </a:prstGeom>
        </p:spPr>
      </p:pic>
      <p:pic>
        <p:nvPicPr>
          <p:cNvPr id="72" name="Picture 71" descr="A close up of a white wall&#10;&#10;Description automatically generated">
            <a:extLst>
              <a:ext uri="{FF2B5EF4-FFF2-40B4-BE49-F238E27FC236}">
                <a16:creationId xmlns:a16="http://schemas.microsoft.com/office/drawing/2014/main" id="{E9A65D6D-66DB-DE44-AC57-BF711AF61E58}"/>
              </a:ext>
            </a:extLst>
          </p:cNvPr>
          <p:cNvPicPr>
            <a:picLocks noChangeAspect="1"/>
          </p:cNvPicPr>
          <p:nvPr/>
        </p:nvPicPr>
        <p:blipFill>
          <a:blip r:embed="rId2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>
                        <a14:foregroundMark x1="83088" y1="24055" x2="63603" y2="47766"/>
                        <a14:foregroundMark x1="63603" y1="47766" x2="36397" y2="67010"/>
                        <a14:foregroundMark x1="36397" y1="67010" x2="16544" y2="89691"/>
                        <a14:foregroundMark x1="83088" y1="21649" x2="76103" y2="24742"/>
                        <a14:foregroundMark x1="76103" y1="36770" x2="63971" y2="505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444642">
            <a:off x="18223" y="5391490"/>
            <a:ext cx="731891" cy="7830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D4A0F66-044C-B548-9B75-64106D05A92E}"/>
                  </a:ext>
                </a:extLst>
              </p:cNvPr>
              <p:cNvSpPr txBox="1"/>
              <p:nvPr/>
            </p:nvSpPr>
            <p:spPr>
              <a:xfrm rot="1655614">
                <a:off x="808443" y="-14327"/>
                <a:ext cx="4392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1558A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>
                  <a:solidFill>
                    <a:srgbClr val="1558AF"/>
                  </a:solidFill>
                  <a:latin typeface="KG Shake it Off" panose="02000000000000000000" pitchFamily="2" charset="77"/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D4A0F66-044C-B548-9B75-64106D05A9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55614">
                <a:off x="808443" y="-14327"/>
                <a:ext cx="439223" cy="43088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B75064E-0EA9-604A-B634-EF44187D301F}"/>
                  </a:ext>
                </a:extLst>
              </p:cNvPr>
              <p:cNvSpPr txBox="1"/>
              <p:nvPr/>
            </p:nvSpPr>
            <p:spPr>
              <a:xfrm rot="1655614">
                <a:off x="6867899" y="1711609"/>
                <a:ext cx="4392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1558A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>
                  <a:solidFill>
                    <a:schemeClr val="bg1">
                      <a:lumMod val="50000"/>
                    </a:schemeClr>
                  </a:solidFill>
                  <a:latin typeface="KG Shake it Off" panose="02000000000000000000" pitchFamily="2" charset="77"/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B75064E-0EA9-604A-B634-EF44187D3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55614">
                <a:off x="6867899" y="1711609"/>
                <a:ext cx="439223" cy="43088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mirror&#10;&#10;Description automatically generated">
            <a:extLst>
              <a:ext uri="{FF2B5EF4-FFF2-40B4-BE49-F238E27FC236}">
                <a16:creationId xmlns:a16="http://schemas.microsoft.com/office/drawing/2014/main" id="{80F23954-DDD5-C54E-9C02-5323ECCCDF44}"/>
              </a:ext>
            </a:extLst>
          </p:cNvPr>
          <p:cNvPicPr>
            <a:picLocks noChangeAspect="1"/>
          </p:cNvPicPr>
          <p:nvPr/>
        </p:nvPicPr>
        <p:blipFill>
          <a:blip r:embed="rId2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9524" b="98413" l="8871" r="94355">
                        <a14:foregroundMark x1="61694" y1="14815" x2="52016" y2="90476"/>
                        <a14:foregroundMark x1="20161" y1="89947" x2="36694" y2="90476"/>
                        <a14:foregroundMark x1="36694" y1="90476" x2="87903" y2="87302"/>
                        <a14:foregroundMark x1="77016" y1="76720" x2="43952" y2="77249"/>
                        <a14:foregroundMark x1="43952" y1="77249" x2="36290" y2="73545"/>
                        <a14:foregroundMark x1="27419" y1="96825" x2="43952" y2="97354"/>
                        <a14:foregroundMark x1="43952" y1="97354" x2="69758" y2="91534"/>
                        <a14:foregroundMark x1="36694" y1="43915" x2="44758" y2="59788"/>
                        <a14:foregroundMark x1="86290" y1="95238" x2="89113" y2="98413"/>
                        <a14:foregroundMark x1="65323" y1="43386" x2="65323" y2="64550"/>
                        <a14:foregroundMark x1="50403" y1="15344" x2="52016" y2="16402"/>
                        <a14:foregroundMark x1="91129" y1="96296" x2="91129" y2="96296"/>
                        <a14:foregroundMark x1="94355" y1="97884" x2="94355" y2="97884"/>
                        <a14:foregroundMark x1="42339" y1="26455" x2="42339" y2="264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15916">
            <a:off x="-16117" y="5945703"/>
            <a:ext cx="1027450" cy="783016"/>
          </a:xfrm>
          <a:prstGeom prst="rect">
            <a:avLst/>
          </a:prstGeom>
        </p:spPr>
      </p:pic>
      <p:pic>
        <p:nvPicPr>
          <p:cNvPr id="57" name="Picture 56" descr="A picture containing mirror&#10;&#10;Description automatically generated">
            <a:extLst>
              <a:ext uri="{FF2B5EF4-FFF2-40B4-BE49-F238E27FC236}">
                <a16:creationId xmlns:a16="http://schemas.microsoft.com/office/drawing/2014/main" id="{F0E002A5-4015-B44D-B378-385296B38837}"/>
              </a:ext>
            </a:extLst>
          </p:cNvPr>
          <p:cNvPicPr>
            <a:picLocks noChangeAspect="1"/>
          </p:cNvPicPr>
          <p:nvPr/>
        </p:nvPicPr>
        <p:blipFill>
          <a:blip r:embed="rId2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9524" b="98413" l="8871" r="94355">
                        <a14:foregroundMark x1="61694" y1="14815" x2="52016" y2="90476"/>
                        <a14:foregroundMark x1="20161" y1="89947" x2="36694" y2="90476"/>
                        <a14:foregroundMark x1="36694" y1="90476" x2="87903" y2="87302"/>
                        <a14:foregroundMark x1="77016" y1="76720" x2="43952" y2="77249"/>
                        <a14:foregroundMark x1="43952" y1="77249" x2="36290" y2="73545"/>
                        <a14:foregroundMark x1="27419" y1="96825" x2="43952" y2="97354"/>
                        <a14:foregroundMark x1="43952" y1="97354" x2="69758" y2="91534"/>
                        <a14:foregroundMark x1="36694" y1="43915" x2="44758" y2="59788"/>
                        <a14:foregroundMark x1="86290" y1="95238" x2="89113" y2="98413"/>
                        <a14:foregroundMark x1="65323" y1="43386" x2="65323" y2="64550"/>
                        <a14:foregroundMark x1="50403" y1="15344" x2="52016" y2="16402"/>
                        <a14:foregroundMark x1="91129" y1="96296" x2="91129" y2="96296"/>
                        <a14:foregroundMark x1="94355" y1="97884" x2="94355" y2="97884"/>
                        <a14:foregroundMark x1="42339" y1="26455" x2="42339" y2="264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4192" y="2659877"/>
            <a:ext cx="1027450" cy="7830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38B9C29-AB10-714D-8E33-A28FE2F47818}"/>
                  </a:ext>
                </a:extLst>
              </p:cNvPr>
              <p:cNvSpPr txBox="1"/>
              <p:nvPr/>
            </p:nvSpPr>
            <p:spPr>
              <a:xfrm rot="606047">
                <a:off x="4806402" y="256701"/>
                <a:ext cx="791550" cy="3401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1558AF"/>
                          </a:solidFill>
                          <a:latin typeface="Blocked Off" pitchFamily="2" charset="0"/>
                          <a:ea typeface="Blocked Off" pitchFamily="2" charset="0"/>
                        </a:rPr>
                        <m:t>9÷3</m:t>
                      </m:r>
                    </m:oMath>
                  </m:oMathPara>
                </a14:m>
                <a:endParaRPr lang="en-US" dirty="0">
                  <a:solidFill>
                    <a:schemeClr val="bg2">
                      <a:lumMod val="50000"/>
                    </a:schemeClr>
                  </a:solidFill>
                  <a:latin typeface="Blocked Off" pitchFamily="2" charset="0"/>
                  <a:ea typeface="Blocked Off" pitchFamily="2" charset="0"/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38B9C29-AB10-714D-8E33-A28FE2F47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6047">
                <a:off x="4806402" y="256701"/>
                <a:ext cx="791550" cy="340158"/>
              </a:xfrm>
              <a:prstGeom prst="rect">
                <a:avLst/>
              </a:prstGeom>
              <a:blipFill>
                <a:blip r:embed="rId32"/>
                <a:stretch>
                  <a:fillRect t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Heart 69">
            <a:extLst>
              <a:ext uri="{FF2B5EF4-FFF2-40B4-BE49-F238E27FC236}">
                <a16:creationId xmlns:a16="http://schemas.microsoft.com/office/drawing/2014/main" id="{FD8A7683-C83C-C64D-BD6E-EB42C1326707}"/>
              </a:ext>
            </a:extLst>
          </p:cNvPr>
          <p:cNvSpPr>
            <a:spLocks/>
          </p:cNvSpPr>
          <p:nvPr/>
        </p:nvSpPr>
        <p:spPr>
          <a:xfrm rot="20502519">
            <a:off x="2458633" y="125522"/>
            <a:ext cx="178243" cy="151191"/>
          </a:xfrm>
          <a:prstGeom prst="heart">
            <a:avLst/>
          </a:prstGeom>
          <a:solidFill>
            <a:srgbClr val="1558A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Heart 74">
            <a:extLst>
              <a:ext uri="{FF2B5EF4-FFF2-40B4-BE49-F238E27FC236}">
                <a16:creationId xmlns:a16="http://schemas.microsoft.com/office/drawing/2014/main" id="{F34FDF04-028F-054E-974E-7EB041AD32F9}"/>
              </a:ext>
            </a:extLst>
          </p:cNvPr>
          <p:cNvSpPr>
            <a:spLocks/>
          </p:cNvSpPr>
          <p:nvPr/>
        </p:nvSpPr>
        <p:spPr>
          <a:xfrm rot="20502519">
            <a:off x="7110738" y="5237497"/>
            <a:ext cx="178243" cy="151191"/>
          </a:xfrm>
          <a:prstGeom prst="heart">
            <a:avLst/>
          </a:prstGeom>
          <a:solidFill>
            <a:srgbClr val="1558A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6" name="Heart 75">
            <a:extLst>
              <a:ext uri="{FF2B5EF4-FFF2-40B4-BE49-F238E27FC236}">
                <a16:creationId xmlns:a16="http://schemas.microsoft.com/office/drawing/2014/main" id="{DBFD8DA3-8444-6043-8D22-5230FE2DD775}"/>
              </a:ext>
            </a:extLst>
          </p:cNvPr>
          <p:cNvSpPr>
            <a:spLocks/>
          </p:cNvSpPr>
          <p:nvPr/>
        </p:nvSpPr>
        <p:spPr>
          <a:xfrm rot="1816047">
            <a:off x="105335" y="6073000"/>
            <a:ext cx="178243" cy="151191"/>
          </a:xfrm>
          <a:prstGeom prst="heart">
            <a:avLst/>
          </a:prstGeom>
          <a:solidFill>
            <a:srgbClr val="1558A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9872D5E9-5E31-DC4A-B99F-2F7EEAC7ED74}"/>
              </a:ext>
            </a:extLst>
          </p:cNvPr>
          <p:cNvPicPr>
            <a:picLocks noChangeAspect="1"/>
          </p:cNvPicPr>
          <p:nvPr/>
        </p:nvPicPr>
        <p:blipFill>
          <a:blip r:embed="rId3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10000" b="90000" l="10000" r="90000">
                        <a14:foregroundMark x1="32432" y1="17917" x2="32432" y2="17917"/>
                        <a14:foregroundMark x1="28829" y1="22917" x2="37538" y2="34167"/>
                        <a14:foregroundMark x1="67267" y1="18750" x2="78378" y2="24583"/>
                        <a14:foregroundMark x1="78378" y1="24583" x2="82583" y2="34167"/>
                        <a14:foregroundMark x1="72372" y1="70417" x2="46547" y2="48750"/>
                        <a14:foregroundMark x1="17117" y1="17500" x2="31231" y2="26667"/>
                        <a14:foregroundMark x1="31231" y1="26667" x2="39039" y2="35833"/>
                        <a14:foregroundMark x1="82583" y1="47500" x2="82282" y2="65417"/>
                        <a14:foregroundMark x1="82282" y1="65417" x2="75375" y2="69583"/>
                        <a14:foregroundMark x1="63063" y1="19167" x2="12913" y2="170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111114">
            <a:off x="1992141" y="72491"/>
            <a:ext cx="907728" cy="654218"/>
          </a:xfrm>
          <a:prstGeom prst="rect">
            <a:avLst/>
          </a:prstGeom>
        </p:spPr>
      </p:pic>
      <p:pic>
        <p:nvPicPr>
          <p:cNvPr id="77" name="Picture 76" descr="A picture containing measure&#10;&#10;Description automatically generated">
            <a:extLst>
              <a:ext uri="{FF2B5EF4-FFF2-40B4-BE49-F238E27FC236}">
                <a16:creationId xmlns:a16="http://schemas.microsoft.com/office/drawing/2014/main" id="{3223BBA5-561C-AD42-9871-2DF1DEC012A4}"/>
              </a:ext>
            </a:extLst>
          </p:cNvPr>
          <p:cNvPicPr>
            <a:picLocks noChangeAspect="1"/>
          </p:cNvPicPr>
          <p:nvPr/>
        </p:nvPicPr>
        <p:blipFill>
          <a:blip r:embed="rId3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ackgroundRemoval t="6778" b="96667" l="2333" r="93556">
                        <a14:foregroundMark x1="86000" y1="16111" x2="52556" y2="57667"/>
                        <a14:foregroundMark x1="52556" y1="57667" x2="11333" y2="86778"/>
                        <a14:foregroundMark x1="86333" y1="10556" x2="58222" y2="29889"/>
                        <a14:foregroundMark x1="58222" y1="29889" x2="57222" y2="32667"/>
                        <a14:foregroundMark x1="83667" y1="6778" x2="93556" y2="19333"/>
                        <a14:foregroundMark x1="3222" y1="84111" x2="15000" y2="92667"/>
                        <a14:foregroundMark x1="15000" y1="92667" x2="15444" y2="96667"/>
                        <a14:foregroundMark x1="2333" y1="83556" x2="4111" y2="84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42350">
            <a:off x="76326" y="2896018"/>
            <a:ext cx="662225" cy="662225"/>
          </a:xfrm>
          <a:prstGeom prst="rect">
            <a:avLst/>
          </a:prstGeom>
        </p:spPr>
      </p:pic>
      <p:pic>
        <p:nvPicPr>
          <p:cNvPr id="78" name="Picture 77" descr="A close up of a logo&#10;&#10;Description automatically generated">
            <a:extLst>
              <a:ext uri="{FF2B5EF4-FFF2-40B4-BE49-F238E27FC236}">
                <a16:creationId xmlns:a16="http://schemas.microsoft.com/office/drawing/2014/main" id="{9509C7E5-E357-EB41-BF23-D9E0C7466930}"/>
              </a:ext>
            </a:extLst>
          </p:cNvPr>
          <p:cNvPicPr>
            <a:picLocks noChangeAspect="1"/>
          </p:cNvPicPr>
          <p:nvPr/>
        </p:nvPicPr>
        <p:blipFill>
          <a:blip r:embed="rId3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10000" b="90000" l="10000" r="90000">
                        <a14:foregroundMark x1="32432" y1="17917" x2="32432" y2="17917"/>
                        <a14:foregroundMark x1="28829" y1="22917" x2="37538" y2="34167"/>
                        <a14:foregroundMark x1="67267" y1="18750" x2="78378" y2="24583"/>
                        <a14:foregroundMark x1="78378" y1="24583" x2="82583" y2="34167"/>
                        <a14:foregroundMark x1="72372" y1="70417" x2="46547" y2="48750"/>
                        <a14:foregroundMark x1="17117" y1="17500" x2="31231" y2="26667"/>
                        <a14:foregroundMark x1="31231" y1="26667" x2="39039" y2="35833"/>
                        <a14:foregroundMark x1="82583" y1="47500" x2="82282" y2="65417"/>
                        <a14:foregroundMark x1="82282" y1="65417" x2="75375" y2="69583"/>
                        <a14:foregroundMark x1="63063" y1="19167" x2="12913" y2="170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7498">
            <a:off x="-11361" y="5133832"/>
            <a:ext cx="907728" cy="654218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4191E1F1-F807-1E46-A6A4-6483AAC31465}"/>
              </a:ext>
            </a:extLst>
          </p:cNvPr>
          <p:cNvGrpSpPr/>
          <p:nvPr/>
        </p:nvGrpSpPr>
        <p:grpSpPr>
          <a:xfrm>
            <a:off x="413756" y="8419814"/>
            <a:ext cx="6422115" cy="1726097"/>
            <a:chOff x="833414" y="7256336"/>
            <a:chExt cx="6422115" cy="1726097"/>
          </a:xfrm>
        </p:grpSpPr>
        <p:pic>
          <p:nvPicPr>
            <p:cNvPr id="16" name="Picture 1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95711184-D1B6-E640-BEE4-DB331BD62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ackgroundRemoval t="9953" b="93602" l="4268" r="90244">
                          <a14:foregroundMark x1="20122" y1="36256" x2="20122" y2="36256"/>
                          <a14:foregroundMark x1="18293" y1="17299" x2="19207" y2="36730"/>
                          <a14:foregroundMark x1="19207" y1="36730" x2="28963" y2="43128"/>
                          <a14:foregroundMark x1="28963" y1="43128" x2="35061" y2="42654"/>
                          <a14:foregroundMark x1="68902" y1="18246" x2="70122" y2="35545"/>
                          <a14:foregroundMark x1="82317" y1="36019" x2="81707" y2="62085"/>
                          <a14:foregroundMark x1="81707" y1="62085" x2="81707" y2="62085"/>
                          <a14:foregroundMark x1="75610" y1="36019" x2="74085" y2="65403"/>
                          <a14:foregroundMark x1="86585" y1="68246" x2="85976" y2="87204"/>
                          <a14:foregroundMark x1="90244" y1="79147" x2="88415" y2="88389"/>
                          <a14:foregroundMark x1="78049" y1="86256" x2="4573" y2="76777"/>
                          <a14:foregroundMark x1="43293" y1="61374" x2="43293" y2="61374"/>
                          <a14:foregroundMark x1="23476" y1="93602" x2="23476" y2="9360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872436">
              <a:off x="6368303" y="7256336"/>
              <a:ext cx="887226" cy="1141493"/>
            </a:xfrm>
            <a:prstGeom prst="rect">
              <a:avLst/>
            </a:prstGeom>
            <a:effectLst>
              <a:outerShdw blurRad="50800" dist="50800" dir="5400000" algn="ctr" rotWithShape="0">
                <a:schemeClr val="bg1"/>
              </a:outerShdw>
              <a:reflection stA="0" endPos="65000" dist="50800" dir="5400000" sy="-100000" algn="bl" rotWithShape="0"/>
            </a:effectLst>
          </p:spPr>
        </p:pic>
        <p:pic>
          <p:nvPicPr>
            <p:cNvPr id="79" name="Picture 78" descr="A close up of a logo&#10;&#10;Description automatically generated">
              <a:extLst>
                <a:ext uri="{FF2B5EF4-FFF2-40B4-BE49-F238E27FC236}">
                  <a16:creationId xmlns:a16="http://schemas.microsoft.com/office/drawing/2014/main" id="{0EAB2945-4499-424D-AB15-9BB518096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ackgroundRemoval t="10000" b="90000" l="10000" r="90000">
                          <a14:foregroundMark x1="32432" y1="17917" x2="32432" y2="17917"/>
                          <a14:foregroundMark x1="28829" y1="22917" x2="37538" y2="34167"/>
                          <a14:foregroundMark x1="67267" y1="18750" x2="78378" y2="24583"/>
                          <a14:foregroundMark x1="78378" y1="24583" x2="82583" y2="34167"/>
                          <a14:foregroundMark x1="72372" y1="70417" x2="46547" y2="48750"/>
                          <a14:foregroundMark x1="17117" y1="17500" x2="31231" y2="26667"/>
                          <a14:foregroundMark x1="31231" y1="26667" x2="39039" y2="35833"/>
                          <a14:foregroundMark x1="82583" y1="47500" x2="82282" y2="65417"/>
                          <a14:foregroundMark x1="82282" y1="65417" x2="75375" y2="69583"/>
                          <a14:foregroundMark x1="63063" y1="19167" x2="12913" y2="1708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729147">
              <a:off x="4136097" y="7941455"/>
              <a:ext cx="907728" cy="654218"/>
            </a:xfrm>
            <a:prstGeom prst="rect">
              <a:avLst/>
            </a:prstGeom>
          </p:spPr>
        </p:pic>
        <p:pic>
          <p:nvPicPr>
            <p:cNvPr id="81" name="Picture 8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0CEFD7C6-74FC-B14D-8E0B-8E59D0B74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6424" y1="35897" x2="36424" y2="35897"/>
                          <a14:foregroundMark x1="23510" y1="29487" x2="51656" y2="44444"/>
                          <a14:foregroundMark x1="80795" y1="23932" x2="75828" y2="32479"/>
                          <a14:foregroundMark x1="64570" y1="17521" x2="64238" y2="28205"/>
                          <a14:foregroundMark x1="48675" y1="58547" x2="31126" y2="60256"/>
                          <a14:foregroundMark x1="69205" y1="67094" x2="64901" y2="7564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7815">
              <a:off x="3347610" y="8133054"/>
              <a:ext cx="742038" cy="574956"/>
            </a:xfrm>
            <a:prstGeom prst="rect">
              <a:avLst/>
            </a:prstGeom>
          </p:spPr>
        </p:pic>
        <p:sp>
          <p:nvSpPr>
            <p:cNvPr id="82" name="Heart 81">
              <a:extLst>
                <a:ext uri="{FF2B5EF4-FFF2-40B4-BE49-F238E27FC236}">
                  <a16:creationId xmlns:a16="http://schemas.microsoft.com/office/drawing/2014/main" id="{416DBD0E-D2BE-B540-8584-41ECE2B4D9B2}"/>
                </a:ext>
              </a:extLst>
            </p:cNvPr>
            <p:cNvSpPr>
              <a:spLocks/>
            </p:cNvSpPr>
            <p:nvPr/>
          </p:nvSpPr>
          <p:spPr>
            <a:xfrm rot="20502519">
              <a:off x="5059355" y="8433480"/>
              <a:ext cx="178243" cy="151191"/>
            </a:xfrm>
            <a:prstGeom prst="heart">
              <a:avLst/>
            </a:prstGeom>
            <a:solidFill>
              <a:srgbClr val="1558AF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A3B374A-3D0D-5C47-97F4-84F92010736E}"/>
                </a:ext>
              </a:extLst>
            </p:cNvPr>
            <p:cNvGrpSpPr/>
            <p:nvPr/>
          </p:nvGrpSpPr>
          <p:grpSpPr>
            <a:xfrm rot="20658846">
              <a:off x="1470630" y="8014353"/>
              <a:ext cx="1350681" cy="318057"/>
              <a:chOff x="2023611" y="72072"/>
              <a:chExt cx="1385816" cy="307777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F292AA56-F76E-A54C-A872-1F82701F6DC8}"/>
                  </a:ext>
                </a:extLst>
              </p:cNvPr>
              <p:cNvGrpSpPr/>
              <p:nvPr/>
            </p:nvGrpSpPr>
            <p:grpSpPr>
              <a:xfrm>
                <a:off x="2023611" y="72072"/>
                <a:ext cx="1385816" cy="307777"/>
                <a:chOff x="2023611" y="72072"/>
                <a:chExt cx="1385816" cy="307777"/>
              </a:xfrm>
            </p:grpSpPr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2874F33C-3FF6-8747-BB8B-FF5127144680}"/>
                    </a:ext>
                  </a:extLst>
                </p:cNvPr>
                <p:cNvSpPr txBox="1"/>
                <p:nvPr/>
              </p:nvSpPr>
              <p:spPr>
                <a:xfrm>
                  <a:off x="2023611" y="72072"/>
                  <a:ext cx="422996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rgbClr val="1558AF"/>
                      </a:solidFill>
                      <a:latin typeface="KG Shake it Off Chunky" panose="02000000000000000000" pitchFamily="2" charset="77"/>
                      <a:ea typeface="Blocked Off" pitchFamily="2" charset="0"/>
                    </a:rPr>
                    <a:t>I</a:t>
                  </a:r>
                  <a:endParaRPr lang="en-US" sz="1200" dirty="0">
                    <a:solidFill>
                      <a:srgbClr val="1558AF"/>
                    </a:solidFill>
                    <a:latin typeface="KG Shake it Off Chunky" panose="02000000000000000000" pitchFamily="2" charset="77"/>
                    <a:ea typeface="Blocked Off" pitchFamily="2" charset="0"/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B7268126-2883-BE4A-8826-84BB4D443E71}"/>
                    </a:ext>
                  </a:extLst>
                </p:cNvPr>
                <p:cNvSpPr txBox="1"/>
                <p:nvPr/>
              </p:nvSpPr>
              <p:spPr>
                <a:xfrm>
                  <a:off x="2432748" y="72072"/>
                  <a:ext cx="976679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rgbClr val="1558AF"/>
                      </a:solidFill>
                      <a:latin typeface="KG Shake it Off Chunky" panose="02000000000000000000" pitchFamily="2" charset="77"/>
                      <a:ea typeface="Blocked Off" pitchFamily="2" charset="0"/>
                    </a:rPr>
                    <a:t>Math</a:t>
                  </a:r>
                </a:p>
              </p:txBody>
            </p:sp>
          </p:grpSp>
          <p:sp>
            <p:nvSpPr>
              <p:cNvPr id="86" name="Heart 85">
                <a:extLst>
                  <a:ext uri="{FF2B5EF4-FFF2-40B4-BE49-F238E27FC236}">
                    <a16:creationId xmlns:a16="http://schemas.microsoft.com/office/drawing/2014/main" id="{AD34AD77-5FF6-8C4C-9749-9DE5936709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297166" y="129108"/>
                <a:ext cx="182880" cy="146304"/>
              </a:xfrm>
              <a:prstGeom prst="heart">
                <a:avLst/>
              </a:prstGeom>
              <a:solidFill>
                <a:srgbClr val="1558AF"/>
              </a:solidFill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pic>
          <p:nvPicPr>
            <p:cNvPr id="89" name="Picture 88" descr="A picture containing weapon, knot&#10;&#10;Description automatically generated">
              <a:extLst>
                <a:ext uri="{FF2B5EF4-FFF2-40B4-BE49-F238E27FC236}">
                  <a16:creationId xmlns:a16="http://schemas.microsoft.com/office/drawing/2014/main" id="{00A40288-F5B0-B643-BD13-F987424EE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581" b="89222" l="5674" r="89362">
                          <a14:foregroundMark x1="39007" y1="17365" x2="39007" y2="17365"/>
                          <a14:foregroundMark x1="46099" y1="11976" x2="50355" y2="13772"/>
                          <a14:foregroundMark x1="46809" y1="50898" x2="46809" y2="50898"/>
                          <a14:foregroundMark x1="60284" y1="44311" x2="60284" y2="44311"/>
                          <a14:foregroundMark x1="48227" y1="55090" x2="48227" y2="55090"/>
                          <a14:foregroundMark x1="83688" y1="33533" x2="83688" y2="33533"/>
                          <a14:foregroundMark x1="7801" y1="25749" x2="7801" y2="25749"/>
                          <a14:foregroundMark x1="10638" y1="37126" x2="10638" y2="37126"/>
                          <a14:foregroundMark x1="79433" y1="73653" x2="79433" y2="73653"/>
                          <a14:foregroundMark x1="5674" y1="68263" x2="7092" y2="71856"/>
                          <a14:foregroundMark x1="10638" y1="70659" x2="12057" y2="73653"/>
                          <a14:foregroundMark x1="12057" y1="61078" x2="12057" y2="61078"/>
                          <a14:foregroundMark x1="38298" y1="82635" x2="38298" y2="82635"/>
                          <a14:foregroundMark x1="48936" y1="87425" x2="48936" y2="87425"/>
                          <a14:foregroundMark x1="58156" y1="71856" x2="58156" y2="71856"/>
                          <a14:foregroundMark x1="46809" y1="65269" x2="46809" y2="6526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421972">
              <a:off x="833414" y="7941513"/>
              <a:ext cx="878861" cy="104092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0BDD645D-A824-024B-A192-206A2F7FE4E9}"/>
                    </a:ext>
                  </a:extLst>
                </p:cNvPr>
                <p:cNvSpPr txBox="1"/>
                <p:nvPr/>
              </p:nvSpPr>
              <p:spPr>
                <a:xfrm>
                  <a:off x="3977660" y="8061821"/>
                  <a:ext cx="591015" cy="4308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smtClean="0">
                            <a:solidFill>
                              <a:srgbClr val="1558A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en-US" sz="2800" dirty="0">
                    <a:solidFill>
                      <a:srgbClr val="1558AF"/>
                    </a:solidFill>
                  </a:endParaRPr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0BDD645D-A824-024B-A192-206A2F7FE4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7660" y="8061821"/>
                  <a:ext cx="591015" cy="430887"/>
                </a:xfrm>
                <a:prstGeom prst="rect">
                  <a:avLst/>
                </a:prstGeom>
                <a:blipFill>
                  <a:blip r:embed="rId4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3" name="Cube 92">
              <a:extLst>
                <a:ext uri="{FF2B5EF4-FFF2-40B4-BE49-F238E27FC236}">
                  <a16:creationId xmlns:a16="http://schemas.microsoft.com/office/drawing/2014/main" id="{23C2A982-1320-104D-9A67-4A9898C949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893" y="8301753"/>
              <a:ext cx="411915" cy="364903"/>
            </a:xfrm>
            <a:prstGeom prst="cub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1558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8D48847F-9049-E042-9652-D9DA2B366ECF}"/>
                    </a:ext>
                  </a:extLst>
                </p:cNvPr>
                <p:cNvSpPr txBox="1"/>
                <p:nvPr/>
              </p:nvSpPr>
              <p:spPr>
                <a:xfrm rot="946310">
                  <a:off x="6151156" y="8376883"/>
                  <a:ext cx="533800" cy="2845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mtClean="0">
                            <a:solidFill>
                              <a:srgbClr val="1558AF"/>
                            </a:solidFill>
                            <a:latin typeface="Blocked Off" pitchFamily="2" charset="0"/>
                            <a:ea typeface="Blocked Off" pitchFamily="2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1558AF"/>
                            </a:solidFill>
                            <a:latin typeface="Blocked Off" pitchFamily="2" charset="0"/>
                            <a:ea typeface="Blocked Off" pitchFamily="2" charset="0"/>
                          </a:rPr>
                          <m:t>×3</m:t>
                        </m:r>
                      </m:oMath>
                    </m:oMathPara>
                  </a14:m>
                  <a:endParaRPr lang="en-US" dirty="0">
                    <a:solidFill>
                      <a:schemeClr val="bg2">
                        <a:lumMod val="50000"/>
                      </a:schemeClr>
                    </a:solidFill>
                    <a:latin typeface="Blocked Off" pitchFamily="2" charset="0"/>
                    <a:ea typeface="Blocked Off" pitchFamily="2" charset="0"/>
                  </a:endParaRPr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8D48847F-9049-E042-9652-D9DA2B366E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946310">
                  <a:off x="6151156" y="8376883"/>
                  <a:ext cx="533800" cy="284501"/>
                </a:xfrm>
                <a:prstGeom prst="rect">
                  <a:avLst/>
                </a:prstGeom>
                <a:blipFill>
                  <a:blip r:embed="rId41"/>
                  <a:stretch>
                    <a:fillRect l="-8511" t="-8824" r="-6383" b="-88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95" name="Picture 9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A1F07150-5533-DF4D-876A-5D0228E1A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767" b="94419" l="9884" r="89535">
                          <a14:foregroundMark x1="34302" y1="15814" x2="50000" y2="71163"/>
                          <a14:foregroundMark x1="50000" y1="71163" x2="45930" y2="94419"/>
                          <a14:foregroundMark x1="70349" y1="13953" x2="87791" y2="334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51006" y="7556114"/>
              <a:ext cx="933152" cy="1166440"/>
            </a:xfrm>
            <a:prstGeom prst="rect">
              <a:avLst/>
            </a:prstGeom>
          </p:spPr>
        </p:pic>
        <p:pic>
          <p:nvPicPr>
            <p:cNvPr id="100" name="Picture 99" descr="A picture containing mirror&#10;&#10;Description automatically generated">
              <a:extLst>
                <a:ext uri="{FF2B5EF4-FFF2-40B4-BE49-F238E27FC236}">
                  <a16:creationId xmlns:a16="http://schemas.microsoft.com/office/drawing/2014/main" id="{2CE366CB-0D8F-F643-9B5B-813B79BAE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ackgroundRemoval t="9524" b="98413" l="8871" r="94355">
                          <a14:foregroundMark x1="61694" y1="14815" x2="52016" y2="90476"/>
                          <a14:foregroundMark x1="20161" y1="89947" x2="36694" y2="90476"/>
                          <a14:foregroundMark x1="36694" y1="90476" x2="87903" y2="87302"/>
                          <a14:foregroundMark x1="77016" y1="76720" x2="43952" y2="77249"/>
                          <a14:foregroundMark x1="43952" y1="77249" x2="36290" y2="73545"/>
                          <a14:foregroundMark x1="27419" y1="96825" x2="43952" y2="97354"/>
                          <a14:foregroundMark x1="43952" y1="97354" x2="69758" y2="91534"/>
                          <a14:foregroundMark x1="36694" y1="43915" x2="44758" y2="59788"/>
                          <a14:foregroundMark x1="86290" y1="95238" x2="89113" y2="98413"/>
                          <a14:foregroundMark x1="65323" y1="43386" x2="65323" y2="64550"/>
                          <a14:foregroundMark x1="50403" y1="15344" x2="52016" y2="16402"/>
                          <a14:foregroundMark x1="91129" y1="96296" x2="91129" y2="96296"/>
                          <a14:foregroundMark x1="94355" y1="97884" x2="94355" y2="97884"/>
                          <a14:foregroundMark x1="42339" y1="26455" x2="42339" y2="2645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65876" y="7958785"/>
              <a:ext cx="1027450" cy="783016"/>
            </a:xfrm>
            <a:prstGeom prst="rect">
              <a:avLst/>
            </a:prstGeom>
          </p:spPr>
        </p:pic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FEA499C6-24C0-8748-BC15-2AE853B2258D}"/>
              </a:ext>
            </a:extLst>
          </p:cNvPr>
          <p:cNvSpPr txBox="1"/>
          <p:nvPr/>
        </p:nvSpPr>
        <p:spPr>
          <a:xfrm>
            <a:off x="43539" y="7520451"/>
            <a:ext cx="71951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Noteworthy Light" panose="02000400000000000000" pitchFamily="2" charset="77"/>
                <a:ea typeface="Noteworthy Light" panose="02000400000000000000" pitchFamily="2" charset="77"/>
              </a:rPr>
              <a:t>Crestview Elementary</a:t>
            </a:r>
          </a:p>
          <a:p>
            <a:pPr algn="ctr"/>
            <a:r>
              <a:rPr lang="en-US" sz="1200" dirty="0">
                <a:latin typeface="Noteworthy Light" panose="02000400000000000000" pitchFamily="2" charset="77"/>
                <a:ea typeface="Noteworthy Light" panose="02000400000000000000" pitchFamily="2" charset="77"/>
              </a:rPr>
              <a:t>151 Mark Walker Blvd Covington TN 38019</a:t>
            </a:r>
          </a:p>
          <a:p>
            <a:pPr algn="ctr"/>
            <a:r>
              <a:rPr lang="en-US" sz="1200" dirty="0">
                <a:latin typeface="Noteworthy Light" panose="02000400000000000000" pitchFamily="2" charset="77"/>
                <a:ea typeface="Noteworthy Light" panose="02000400000000000000" pitchFamily="2" charset="77"/>
              </a:rPr>
              <a:t>901-840-9300</a:t>
            </a:r>
          </a:p>
          <a:p>
            <a:pPr algn="ctr"/>
            <a:r>
              <a:rPr lang="en-US" sz="1200" dirty="0" err="1">
                <a:latin typeface="Noteworthy Light" panose="02000400000000000000" pitchFamily="2" charset="77"/>
                <a:ea typeface="Noteworthy Light" panose="02000400000000000000" pitchFamily="2" charset="77"/>
              </a:rPr>
              <a:t>ces.tipton-county.com</a:t>
            </a:r>
            <a:endParaRPr lang="en-US" sz="1200" dirty="0">
              <a:latin typeface="Noteworthy Light" panose="02000400000000000000" pitchFamily="2" charset="77"/>
              <a:ea typeface="Noteworthy Light" panose="02000400000000000000" pitchFamily="2" charset="77"/>
            </a:endParaRPr>
          </a:p>
          <a:p>
            <a:pPr algn="ctr"/>
            <a:endParaRPr lang="en-US" sz="1200" dirty="0">
              <a:latin typeface="Noteworthy Light" panose="02000400000000000000" pitchFamily="2" charset="77"/>
              <a:ea typeface="Noteworthy Light" panose="02000400000000000000" pitchFamily="2" charset="77"/>
            </a:endParaRPr>
          </a:p>
          <a:p>
            <a:pPr algn="ctr"/>
            <a:r>
              <a:rPr lang="en-US" sz="1200" dirty="0">
                <a:effectLst/>
                <a:latin typeface="Noteworthy Light" panose="02000400000000000000" pitchFamily="2" charset="77"/>
                <a:ea typeface="Noteworthy Light" panose="02000400000000000000" pitchFamily="2" charset="77"/>
                <a:cs typeface="Times New Roman" panose="02020603050405020304" pitchFamily="18" charset="0"/>
              </a:rPr>
              <a:t>“All necessary accommodations are available for equitable participation.”</a:t>
            </a:r>
          </a:p>
          <a:p>
            <a:pPr algn="ctr"/>
            <a:endParaRPr lang="en-US" sz="1600" dirty="0">
              <a:latin typeface="Letters for Learners" pitchFamily="2" charset="7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50ED1B0-3E0D-2742-8982-90F8900E0B6D}"/>
              </a:ext>
            </a:extLst>
          </p:cNvPr>
          <p:cNvSpPr txBox="1"/>
          <p:nvPr/>
        </p:nvSpPr>
        <p:spPr>
          <a:xfrm>
            <a:off x="3039110" y="79948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8BA779D1-D08A-1243-BF56-C2A24671B7FB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6523212" y="6481487"/>
                <a:ext cx="932568" cy="4420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400" b="0" i="0" smtClean="0">
                          <a:solidFill>
                            <a:srgbClr val="1558AF"/>
                          </a:solidFill>
                          <a:latin typeface="KG Shake it Off" panose="02000000000000000000" pitchFamily="2" charset="77"/>
                          <a:ea typeface="Blocked Off" pitchFamily="2" charset="0"/>
                        </a:rPr>
                        <m:t>3−1=2</m:t>
                      </m:r>
                    </m:oMath>
                  </m:oMathPara>
                </a14:m>
                <a:endParaRPr lang="en-US" sz="1400" dirty="0">
                  <a:solidFill>
                    <a:srgbClr val="1558AF"/>
                  </a:solidFill>
                  <a:latin typeface="KG Shake it Off" panose="02000000000000000000" pitchFamily="2" charset="77"/>
                  <a:ea typeface="Blocked Off" pitchFamily="2" charset="0"/>
                </a:endParaRPr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8BA779D1-D08A-1243-BF56-C2A24671B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3212" y="6481487"/>
                <a:ext cx="932568" cy="442091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FE332B07-2694-E64C-8A91-C3242381FD84}"/>
                  </a:ext>
                </a:extLst>
              </p:cNvPr>
              <p:cNvSpPr txBox="1"/>
              <p:nvPr/>
            </p:nvSpPr>
            <p:spPr>
              <a:xfrm rot="606047">
                <a:off x="4022571" y="207205"/>
                <a:ext cx="562654" cy="302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1558AF"/>
                          </a:solidFill>
                          <a:latin typeface="Blocked Off" pitchFamily="2" charset="0"/>
                          <a:ea typeface="Blocked Off" pitchFamily="2" charset="0"/>
                        </a:rPr>
                        <m:t>6×8</m:t>
                      </m:r>
                    </m:oMath>
                  </m:oMathPara>
                </a14:m>
                <a:endParaRPr lang="en-US" dirty="0">
                  <a:solidFill>
                    <a:srgbClr val="1558AF"/>
                  </a:solidFill>
                  <a:latin typeface="Blocked Off" pitchFamily="2" charset="0"/>
                  <a:ea typeface="Blocked Off" pitchFamily="2" charset="0"/>
                </a:endParaRP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FE332B07-2694-E64C-8A91-C3242381FD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6047">
                <a:off x="4022571" y="207205"/>
                <a:ext cx="562654" cy="302519"/>
              </a:xfrm>
              <a:prstGeom prst="rect">
                <a:avLst/>
              </a:prstGeom>
              <a:blipFill>
                <a:blip r:embed="rId44"/>
                <a:stretch>
                  <a:fillRect l="-6250" t="-9375" r="-10417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43225CCF-A98B-B446-BBF3-FD256F23D54B}"/>
              </a:ext>
            </a:extLst>
          </p:cNvPr>
          <p:cNvSpPr txBox="1"/>
          <p:nvPr/>
        </p:nvSpPr>
        <p:spPr>
          <a:xfrm>
            <a:off x="755248" y="5000975"/>
            <a:ext cx="583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etters for Learners" pitchFamily="2" charset="77"/>
              </a:rPr>
              <a:t>Make &amp; Take Math Games Grades K-5  </a:t>
            </a:r>
          </a:p>
          <a:p>
            <a:pPr algn="ctr"/>
            <a:r>
              <a:rPr lang="en-US" sz="2000" dirty="0">
                <a:latin typeface="Letters for Learners" pitchFamily="2" charset="77"/>
              </a:rPr>
              <a:t>Take home resources to help support learning at home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00C2378-F1BE-B54A-B121-AA536FE01340}"/>
              </a:ext>
            </a:extLst>
          </p:cNvPr>
          <p:cNvSpPr txBox="1"/>
          <p:nvPr/>
        </p:nvSpPr>
        <p:spPr>
          <a:xfrm>
            <a:off x="947242" y="1415637"/>
            <a:ext cx="54210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kern="800" dirty="0">
                <a:latin typeface="Mickey" pitchFamily="2" charset="0"/>
                <a:ea typeface="Noteworthy" panose="02000400000000000000" pitchFamily="2" charset="77"/>
                <a:cs typeface="Mystical Woods Rough Script" panose="020F0502020204030204" pitchFamily="34" charset="0"/>
              </a:rPr>
              <a:t>Family</a:t>
            </a:r>
          </a:p>
          <a:p>
            <a:pPr algn="ctr"/>
            <a:r>
              <a:rPr lang="en-US" sz="8000" b="1" kern="800" dirty="0">
                <a:latin typeface="Mickey" pitchFamily="2" charset="0"/>
                <a:ea typeface="Noteworthy" panose="02000400000000000000" pitchFamily="2" charset="77"/>
                <a:cs typeface="Mystical Woods Rough Script" panose="020F0502020204030204" pitchFamily="34" charset="0"/>
              </a:rPr>
              <a:t>Math </a:t>
            </a:r>
            <a:br>
              <a:rPr lang="en-US" sz="8000" b="1" kern="800" dirty="0">
                <a:latin typeface="Mickey" pitchFamily="2" charset="0"/>
                <a:ea typeface="Noteworthy" panose="02000400000000000000" pitchFamily="2" charset="77"/>
                <a:cs typeface="Mystical Woods Rough Script" panose="020F0502020204030204" pitchFamily="34" charset="0"/>
              </a:rPr>
            </a:br>
            <a:r>
              <a:rPr lang="en-US" sz="8000" b="1" kern="800" dirty="0">
                <a:latin typeface="Mickey" pitchFamily="2" charset="0"/>
                <a:ea typeface="Noteworthy" panose="02000400000000000000" pitchFamily="2" charset="77"/>
                <a:cs typeface="Mystical Woods Rough Script" panose="020F0502020204030204" pitchFamily="34" charset="0"/>
              </a:rPr>
              <a:t>Night</a:t>
            </a:r>
          </a:p>
        </p:txBody>
      </p:sp>
      <p:pic>
        <p:nvPicPr>
          <p:cNvPr id="4" name="Picture 3" descr="A picture containing mirror&#10;&#10;Description automatically generated">
            <a:extLst>
              <a:ext uri="{FF2B5EF4-FFF2-40B4-BE49-F238E27FC236}">
                <a16:creationId xmlns:a16="http://schemas.microsoft.com/office/drawing/2014/main" id="{1DEA9F1D-A60B-5853-6FFC-FD629F9187C2}"/>
              </a:ext>
            </a:extLst>
          </p:cNvPr>
          <p:cNvPicPr>
            <a:picLocks noChangeAspect="1"/>
          </p:cNvPicPr>
          <p:nvPr/>
        </p:nvPicPr>
        <p:blipFill>
          <a:blip r:embed="rId2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9524" b="98413" l="8871" r="94355">
                        <a14:foregroundMark x1="61694" y1="14815" x2="52016" y2="90476"/>
                        <a14:foregroundMark x1="20161" y1="89947" x2="36694" y2="90476"/>
                        <a14:foregroundMark x1="36694" y1="90476" x2="87903" y2="87302"/>
                        <a14:foregroundMark x1="77016" y1="76720" x2="43952" y2="77249"/>
                        <a14:foregroundMark x1="43952" y1="77249" x2="36290" y2="73545"/>
                        <a14:foregroundMark x1="27419" y1="96825" x2="43952" y2="97354"/>
                        <a14:foregroundMark x1="43952" y1="97354" x2="69758" y2="91534"/>
                        <a14:foregroundMark x1="36694" y1="43915" x2="44758" y2="59788"/>
                        <a14:foregroundMark x1="86290" y1="95238" x2="89113" y2="98413"/>
                        <a14:foregroundMark x1="65323" y1="43386" x2="65323" y2="64550"/>
                        <a14:foregroundMark x1="50403" y1="15344" x2="52016" y2="16402"/>
                        <a14:foregroundMark x1="91129" y1="96296" x2="91129" y2="96296"/>
                        <a14:foregroundMark x1="94355" y1="97884" x2="94355" y2="97884"/>
                        <a14:foregroundMark x1="42339" y1="26455" x2="42339" y2="264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15916">
            <a:off x="6294113" y="5693716"/>
            <a:ext cx="1027450" cy="783016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B9430C-4691-6720-0BE9-644CF715027B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92" b="94955" l="9832" r="89928">
                        <a14:foregroundMark x1="10552" y1="11573" x2="63549" y2="47478"/>
                        <a14:foregroundMark x1="63549" y1="47478" x2="78417" y2="68546"/>
                        <a14:foregroundMark x1="78417" y1="68546" x2="78177" y2="73294"/>
                        <a14:foregroundMark x1="88010" y1="11869" x2="21103" y2="53412"/>
                        <a14:foregroundMark x1="21103" y1="53412" x2="13189" y2="63798"/>
                        <a14:foregroundMark x1="13189" y1="63798" x2="10552" y2="73294"/>
                        <a14:foregroundMark x1="17986" y1="11869" x2="25180" y2="12166"/>
                        <a14:foregroundMark x1="10312" y1="25816" x2="10312" y2="35312"/>
                        <a14:foregroundMark x1="22542" y1="73294" x2="32854" y2="73591"/>
                        <a14:foregroundMark x1="32854" y1="73591" x2="39568" y2="73294"/>
                        <a14:foregroundMark x1="19424" y1="67359" x2="21583" y2="67953"/>
                        <a14:foregroundMark x1="75540" y1="88131" x2="79137" y2="89911"/>
                        <a14:foregroundMark x1="83933" y1="94065" x2="82974" y2="94955"/>
                        <a14:backgroundMark x1="2638" y1="8605" x2="2638" y2="252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90509">
            <a:off x="6325867" y="355341"/>
            <a:ext cx="1043430" cy="843252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8F45163-6845-3B5A-4960-390757E5D946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92" b="94955" l="9832" r="89928">
                        <a14:foregroundMark x1="10552" y1="11573" x2="63549" y2="47478"/>
                        <a14:foregroundMark x1="63549" y1="47478" x2="78417" y2="68546"/>
                        <a14:foregroundMark x1="78417" y1="68546" x2="78177" y2="73294"/>
                        <a14:foregroundMark x1="88010" y1="11869" x2="21103" y2="53412"/>
                        <a14:foregroundMark x1="21103" y1="53412" x2="13189" y2="63798"/>
                        <a14:foregroundMark x1="13189" y1="63798" x2="10552" y2="73294"/>
                        <a14:foregroundMark x1="17986" y1="11869" x2="25180" y2="12166"/>
                        <a14:foregroundMark x1="10312" y1="25816" x2="10312" y2="35312"/>
                        <a14:foregroundMark x1="22542" y1="73294" x2="32854" y2="73591"/>
                        <a14:foregroundMark x1="32854" y1="73591" x2="39568" y2="73294"/>
                        <a14:foregroundMark x1="19424" y1="67359" x2="21583" y2="67953"/>
                        <a14:foregroundMark x1="75540" y1="88131" x2="79137" y2="89911"/>
                        <a14:foregroundMark x1="83933" y1="94065" x2="82974" y2="94955"/>
                        <a14:backgroundMark x1="2638" y1="8605" x2="2638" y2="252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90509">
            <a:off x="6126386" y="7882531"/>
            <a:ext cx="1043430" cy="843252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ACF0162-2AF9-905A-3873-98A1F6880894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67" b="94419" l="9884" r="89535">
                        <a14:foregroundMark x1="34302" y1="15814" x2="50000" y2="71163"/>
                        <a14:foregroundMark x1="50000" y1="71163" x2="45930" y2="94419"/>
                        <a14:foregroundMark x1="70349" y1="13953" x2="87791" y2="334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9395" y="8154993"/>
            <a:ext cx="933152" cy="116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7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731</TotalTime>
  <Words>90</Words>
  <Application>Microsoft Macintosh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6" baseType="lpstr">
      <vt:lpstr>Arial</vt:lpstr>
      <vt:lpstr>Blocked Off</vt:lpstr>
      <vt:lpstr>Calibri</vt:lpstr>
      <vt:lpstr>Calibri Light</vt:lpstr>
      <vt:lpstr>Cambria Math</vt:lpstr>
      <vt:lpstr>H&amp;B Sketch Demo</vt:lpstr>
      <vt:lpstr>KG Shake it Off</vt:lpstr>
      <vt:lpstr>KG Shake it Off Chunky</vt:lpstr>
      <vt:lpstr>Letters for Learners</vt:lpstr>
      <vt:lpstr>Marquee</vt:lpstr>
      <vt:lpstr>Mickey</vt:lpstr>
      <vt:lpstr>NOTEWORTHY LIGHT</vt:lpstr>
      <vt:lpstr>NOTEWORTHY LIGHT</vt:lpstr>
      <vt:lpstr>Sketch 3D</vt:lpstr>
      <vt:lpstr>Office Theme</vt:lpstr>
      <vt:lpstr>Crestview Elementary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Night</dc:title>
  <dc:creator>Maldonado, Jaqulene</dc:creator>
  <cp:lastModifiedBy>Bonnie Overland</cp:lastModifiedBy>
  <cp:revision>2</cp:revision>
  <cp:lastPrinted>2022-10-06T13:56:57Z</cp:lastPrinted>
  <dcterms:created xsi:type="dcterms:W3CDTF">2019-10-17T02:33:32Z</dcterms:created>
  <dcterms:modified xsi:type="dcterms:W3CDTF">2022-10-06T14:06:25Z</dcterms:modified>
</cp:coreProperties>
</file>